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8" r:id="rId3"/>
    <p:sldId id="259" r:id="rId4"/>
    <p:sldId id="260" r:id="rId5"/>
    <p:sldId id="273" r:id="rId6"/>
    <p:sldId id="261" r:id="rId7"/>
    <p:sldId id="262" r:id="rId8"/>
    <p:sldId id="257" r:id="rId9"/>
    <p:sldId id="284" r:id="rId10"/>
    <p:sldId id="275" r:id="rId11"/>
    <p:sldId id="263" r:id="rId12"/>
    <p:sldId id="274" r:id="rId13"/>
    <p:sldId id="264" r:id="rId14"/>
    <p:sldId id="265" r:id="rId15"/>
    <p:sldId id="266" r:id="rId16"/>
    <p:sldId id="283" r:id="rId17"/>
    <p:sldId id="267" r:id="rId18"/>
    <p:sldId id="268" r:id="rId19"/>
    <p:sldId id="269" r:id="rId20"/>
    <p:sldId id="270" r:id="rId21"/>
    <p:sldId id="271" r:id="rId22"/>
    <p:sldId id="272" r:id="rId23"/>
    <p:sldId id="276" r:id="rId24"/>
    <p:sldId id="277" r:id="rId25"/>
    <p:sldId id="278" r:id="rId26"/>
    <p:sldId id="279" r:id="rId27"/>
    <p:sldId id="281" r:id="rId28"/>
    <p:sldId id="282" r:id="rId29"/>
    <p:sldId id="28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17E1878-7C9D-4A78-ADC6-6C07D9725065}" type="datetimeFigureOut">
              <a:rPr lang="en-ZA" smtClean="0"/>
              <a:t>2017/11/16</a:t>
            </a:fld>
            <a:endParaRPr lang="en-Z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Z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3E69B64-11EB-460E-86FB-F3B8CF1110F7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7E1878-7C9D-4A78-ADC6-6C07D9725065}" type="datetimeFigureOut">
              <a:rPr lang="en-ZA" smtClean="0"/>
              <a:t>2017/11/16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E69B64-11EB-460E-86FB-F3B8CF1110F7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7E1878-7C9D-4A78-ADC6-6C07D9725065}" type="datetimeFigureOut">
              <a:rPr lang="en-ZA" smtClean="0"/>
              <a:t>2017/11/16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E69B64-11EB-460E-86FB-F3B8CF1110F7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7E1878-7C9D-4A78-ADC6-6C07D9725065}" type="datetimeFigureOut">
              <a:rPr lang="en-ZA" smtClean="0"/>
              <a:t>2017/11/16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E69B64-11EB-460E-86FB-F3B8CF1110F7}" type="slidenum">
              <a:rPr lang="en-ZA" smtClean="0"/>
              <a:t>‹#›</a:t>
            </a:fld>
            <a:endParaRPr lang="en-Z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7E1878-7C9D-4A78-ADC6-6C07D9725065}" type="datetimeFigureOut">
              <a:rPr lang="en-ZA" smtClean="0"/>
              <a:t>2017/11/16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E69B64-11EB-460E-86FB-F3B8CF1110F7}" type="slidenum">
              <a:rPr lang="en-ZA" smtClean="0"/>
              <a:t>‹#›</a:t>
            </a:fld>
            <a:endParaRPr lang="en-ZA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7E1878-7C9D-4A78-ADC6-6C07D9725065}" type="datetimeFigureOut">
              <a:rPr lang="en-ZA" smtClean="0"/>
              <a:t>2017/11/16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E69B64-11EB-460E-86FB-F3B8CF1110F7}" type="slidenum">
              <a:rPr lang="en-ZA" smtClean="0"/>
              <a:t>‹#›</a:t>
            </a:fld>
            <a:endParaRPr lang="en-Z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7E1878-7C9D-4A78-ADC6-6C07D9725065}" type="datetimeFigureOut">
              <a:rPr lang="en-ZA" smtClean="0"/>
              <a:t>2017/11/16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E69B64-11EB-460E-86FB-F3B8CF1110F7}" type="slidenum">
              <a:rPr lang="en-ZA" smtClean="0"/>
              <a:t>‹#›</a:t>
            </a:fld>
            <a:endParaRPr lang="en-Z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7E1878-7C9D-4A78-ADC6-6C07D9725065}" type="datetimeFigureOut">
              <a:rPr lang="en-ZA" smtClean="0"/>
              <a:t>2017/11/16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E69B64-11EB-460E-86FB-F3B8CF1110F7}" type="slidenum">
              <a:rPr lang="en-ZA" smtClean="0"/>
              <a:t>‹#›</a:t>
            </a:fld>
            <a:endParaRPr lang="en-ZA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7E1878-7C9D-4A78-ADC6-6C07D9725065}" type="datetimeFigureOut">
              <a:rPr lang="en-ZA" smtClean="0"/>
              <a:t>2017/11/16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E69B64-11EB-460E-86FB-F3B8CF1110F7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17E1878-7C9D-4A78-ADC6-6C07D9725065}" type="datetimeFigureOut">
              <a:rPr lang="en-ZA" smtClean="0"/>
              <a:t>2017/11/16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3E69B64-11EB-460E-86FB-F3B8CF1110F7}" type="slidenum">
              <a:rPr lang="en-ZA" smtClean="0"/>
              <a:t>‹#›</a:t>
            </a:fld>
            <a:endParaRPr lang="en-Z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17E1878-7C9D-4A78-ADC6-6C07D9725065}" type="datetimeFigureOut">
              <a:rPr lang="en-ZA" smtClean="0"/>
              <a:t>2017/11/16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3E69B64-11EB-460E-86FB-F3B8CF1110F7}" type="slidenum">
              <a:rPr lang="en-ZA" smtClean="0"/>
              <a:t>‹#›</a:t>
            </a:fld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17E1878-7C9D-4A78-ADC6-6C07D9725065}" type="datetimeFigureOut">
              <a:rPr lang="en-ZA" smtClean="0"/>
              <a:t>2017/11/16</a:t>
            </a:fld>
            <a:endParaRPr lang="en-Z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Z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3E69B64-11EB-460E-86FB-F3B8CF1110F7}" type="slidenum">
              <a:rPr lang="en-ZA" smtClean="0"/>
              <a:t>‹#›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02634"/>
          </a:xfrm>
        </p:spPr>
        <p:txBody>
          <a:bodyPr>
            <a:normAutofit/>
          </a:bodyPr>
          <a:lstStyle/>
          <a:p>
            <a:pPr algn="ctr"/>
            <a:r>
              <a:rPr lang="en-ZA" dirty="0" smtClean="0"/>
              <a:t>THOBELANG</a:t>
            </a:r>
            <a:br>
              <a:rPr lang="en-ZA" dirty="0" smtClean="0"/>
            </a:br>
            <a:r>
              <a:rPr lang="en-ZA" dirty="0" smtClean="0"/>
              <a:t/>
            </a:r>
            <a:br>
              <a:rPr lang="en-ZA" dirty="0" smtClean="0"/>
            </a:br>
            <a:r>
              <a:rPr lang="en-ZA" dirty="0" smtClean="0"/>
              <a:t>RE A LE AMOGELA</a:t>
            </a:r>
            <a:br>
              <a:rPr lang="en-ZA" dirty="0" smtClean="0"/>
            </a:br>
            <a:r>
              <a:rPr lang="en-ZA" dirty="0"/>
              <a:t/>
            </a:r>
            <a:br>
              <a:rPr lang="en-ZA" dirty="0"/>
            </a:br>
            <a:r>
              <a:rPr lang="en-ZA" dirty="0" smtClean="0"/>
              <a:t/>
            </a:r>
            <a:br>
              <a:rPr lang="en-ZA" dirty="0" smtClean="0"/>
            </a:br>
            <a:r>
              <a:rPr lang="en-ZA" sz="3200" dirty="0" smtClean="0"/>
              <a:t>MIRMA DEVELOPMENT _ 2015</a:t>
            </a:r>
            <a:br>
              <a:rPr lang="en-ZA" sz="3200" dirty="0" smtClean="0"/>
            </a:br>
            <a:r>
              <a:rPr lang="en-ZA" sz="3200" dirty="0" smtClean="0"/>
              <a:t>LESOME DIPHALANE</a:t>
            </a:r>
            <a:br>
              <a:rPr lang="en-ZA" sz="3200" dirty="0" smtClean="0"/>
            </a:b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155874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ZA" dirty="0" smtClean="0"/>
              <a:t>Go </a:t>
            </a:r>
            <a:r>
              <a:rPr lang="en-ZA" dirty="0" err="1" smtClean="0"/>
              <a:t>Thoma</a:t>
            </a:r>
            <a:r>
              <a:rPr lang="en-ZA" dirty="0" smtClean="0"/>
              <a:t> </a:t>
            </a:r>
            <a:r>
              <a:rPr lang="en-ZA" dirty="0" err="1"/>
              <a:t>morero</a:t>
            </a:r>
            <a:endParaRPr lang="en-Z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8" b="16318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/>
              <a:t>Mashishimale</a:t>
            </a:r>
            <a:r>
              <a:rPr lang="en-ZA" dirty="0" smtClean="0"/>
              <a:t> Day care </a:t>
            </a:r>
            <a:r>
              <a:rPr lang="en-ZA" dirty="0" err="1" smtClean="0"/>
              <a:t>center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6421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ZA" dirty="0"/>
              <a:t>E </a:t>
            </a:r>
            <a:r>
              <a:rPr lang="en-ZA" dirty="0" err="1"/>
              <a:t>Ntlafetseng</a:t>
            </a:r>
            <a:r>
              <a:rPr lang="en-ZA" dirty="0"/>
              <a:t> </a:t>
            </a:r>
            <a:r>
              <a:rPr lang="en-ZA" dirty="0" err="1"/>
              <a:t>ka</a:t>
            </a:r>
            <a:r>
              <a:rPr lang="en-ZA" dirty="0"/>
              <a:t> </a:t>
            </a:r>
            <a:r>
              <a:rPr lang="en-ZA" dirty="0" err="1"/>
              <a:t>kichineng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0" b="16260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/>
              <a:t>Mashishimale</a:t>
            </a:r>
            <a:r>
              <a:rPr lang="en-ZA" dirty="0" smtClean="0"/>
              <a:t> – Day care centre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8374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ZA" dirty="0" smtClean="0"/>
              <a:t>Di </a:t>
            </a:r>
            <a:r>
              <a:rPr lang="en-ZA" dirty="0" err="1" smtClean="0"/>
              <a:t>nale</a:t>
            </a:r>
            <a:r>
              <a:rPr lang="en-ZA" dirty="0" smtClean="0"/>
              <a:t> </a:t>
            </a:r>
            <a:r>
              <a:rPr lang="en-ZA" dirty="0" err="1"/>
              <a:t>matloana</a:t>
            </a:r>
            <a:r>
              <a:rPr lang="en-ZA" dirty="0"/>
              <a:t> a </a:t>
            </a:r>
            <a:r>
              <a:rPr lang="en-ZA" dirty="0" err="1"/>
              <a:t>metsi</a:t>
            </a:r>
            <a:endParaRPr lang="en-ZA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16326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/>
              <a:t>Mashishimale</a:t>
            </a:r>
            <a:r>
              <a:rPr lang="en-ZA" dirty="0" smtClean="0"/>
              <a:t> day care </a:t>
            </a:r>
            <a:r>
              <a:rPr lang="en-ZA" dirty="0" err="1" smtClean="0"/>
              <a:t>center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994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ZA" dirty="0"/>
              <a:t>New </a:t>
            </a:r>
            <a:r>
              <a:rPr lang="en-ZA" dirty="0" err="1"/>
              <a:t>matloana</a:t>
            </a:r>
            <a:r>
              <a:rPr lang="en-ZA" dirty="0"/>
              <a:t> a </a:t>
            </a:r>
            <a:r>
              <a:rPr lang="en-ZA" dirty="0" err="1"/>
              <a:t>metsi</a:t>
            </a:r>
            <a:r>
              <a:rPr lang="en-ZA" dirty="0"/>
              <a:t>, </a:t>
            </a:r>
            <a:r>
              <a:rPr lang="en-ZA" dirty="0" err="1"/>
              <a:t>kichine</a:t>
            </a:r>
            <a:r>
              <a:rPr lang="en-ZA" dirty="0"/>
              <a:t> </a:t>
            </a:r>
            <a:r>
              <a:rPr lang="en-ZA" dirty="0" err="1" smtClean="0"/>
              <a:t>sebakeng</a:t>
            </a:r>
            <a:r>
              <a:rPr lang="en-ZA" dirty="0" smtClean="0"/>
              <a:t> </a:t>
            </a:r>
            <a:r>
              <a:rPr lang="en-ZA" dirty="0" err="1"/>
              <a:t>seo</a:t>
            </a:r>
            <a:r>
              <a:rPr lang="en-ZA" dirty="0"/>
              <a:t> le </a:t>
            </a:r>
            <a:r>
              <a:rPr lang="en-ZA" dirty="0" err="1"/>
              <a:t>ho</a:t>
            </a:r>
            <a:r>
              <a:rPr lang="en-ZA" dirty="0"/>
              <a:t> </a:t>
            </a:r>
            <a:r>
              <a:rPr lang="en-ZA" dirty="0" err="1"/>
              <a:t>ntlafatsa</a:t>
            </a:r>
            <a:r>
              <a:rPr lang="en-ZA" dirty="0"/>
              <a:t> </a:t>
            </a:r>
            <a:r>
              <a:rPr lang="en-ZA" dirty="0" err="1"/>
              <a:t>sehlopha</a:t>
            </a:r>
            <a:r>
              <a:rPr lang="en-ZA" dirty="0"/>
              <a:t> </a:t>
            </a:r>
            <a:r>
              <a:rPr lang="en-ZA" dirty="0" err="1"/>
              <a:t>sa</a:t>
            </a:r>
            <a:r>
              <a:rPr lang="en-ZA" dirty="0"/>
              <a:t> </a:t>
            </a:r>
            <a:r>
              <a:rPr lang="en-ZA" dirty="0" err="1"/>
              <a:t>kamoreng</a:t>
            </a:r>
            <a:r>
              <a:rPr lang="en-ZA" dirty="0"/>
              <a:t> </a:t>
            </a:r>
            <a:r>
              <a:rPr lang="en-ZA" dirty="0" err="1"/>
              <a:t>ea</a:t>
            </a:r>
            <a:r>
              <a:rPr lang="en-ZA" dirty="0"/>
              <a:t> </a:t>
            </a:r>
            <a:r>
              <a:rPr lang="en-ZA" dirty="0" err="1"/>
              <a:t>ka</a:t>
            </a:r>
            <a:endParaRPr lang="en-ZA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16326"/>
          <a:stretch>
            <a:fillRect/>
          </a:stretch>
        </p:blipFill>
        <p:spPr/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/>
              <a:t>Mashsishimale</a:t>
            </a:r>
            <a:r>
              <a:rPr lang="en-ZA" dirty="0" smtClean="0"/>
              <a:t> day care </a:t>
            </a:r>
            <a:r>
              <a:rPr lang="en-ZA" dirty="0" err="1" smtClean="0"/>
              <a:t>center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6214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ZA" dirty="0"/>
              <a:t>New </a:t>
            </a:r>
            <a:r>
              <a:rPr lang="en-ZA" dirty="0" err="1"/>
              <a:t>bapala</a:t>
            </a:r>
            <a:r>
              <a:rPr lang="en-ZA" dirty="0"/>
              <a:t> </a:t>
            </a:r>
            <a:r>
              <a:rPr lang="en-ZA" dirty="0" err="1"/>
              <a:t>fatše</a:t>
            </a:r>
            <a:endParaRPr lang="en-ZA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6" b="16336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/>
              <a:t>Mashishimale</a:t>
            </a:r>
            <a:r>
              <a:rPr lang="en-ZA" dirty="0" smtClean="0"/>
              <a:t> day care centre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3501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ZA" dirty="0"/>
              <a:t>Project </a:t>
            </a:r>
            <a:r>
              <a:rPr lang="en-ZA" dirty="0" err="1"/>
              <a:t>ho</a:t>
            </a:r>
            <a:r>
              <a:rPr lang="en-ZA" dirty="0"/>
              <a:t> </a:t>
            </a:r>
            <a:r>
              <a:rPr lang="en-ZA" dirty="0" err="1"/>
              <a:t>tlatswa</a:t>
            </a:r>
            <a:endParaRPr lang="en-ZA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16326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/>
              <a:t>Mashishimale</a:t>
            </a:r>
            <a:r>
              <a:rPr lang="en-ZA" dirty="0" smtClean="0"/>
              <a:t> Day care centre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0434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/>
              <a:t>Front </a:t>
            </a:r>
            <a:r>
              <a:rPr lang="fr-FR" dirty="0" err="1"/>
              <a:t>lebaka</a:t>
            </a:r>
            <a:r>
              <a:rPr lang="fr-FR" dirty="0"/>
              <a:t> la </a:t>
            </a:r>
            <a:r>
              <a:rPr lang="fr-FR" dirty="0" err="1"/>
              <a:t>phaposing</a:t>
            </a:r>
            <a:r>
              <a:rPr lang="fr-FR" dirty="0"/>
              <a:t> le </a:t>
            </a:r>
            <a:r>
              <a:rPr lang="fr-FR" dirty="0" err="1"/>
              <a:t>kichineng</a:t>
            </a:r>
            <a:endParaRPr lang="en-ZA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16326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/>
              <a:t>Mashishimale</a:t>
            </a:r>
            <a:r>
              <a:rPr lang="en-ZA" dirty="0" smtClean="0"/>
              <a:t> Day care centre -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1457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ZA" dirty="0" err="1"/>
              <a:t>Kaho</a:t>
            </a:r>
            <a:r>
              <a:rPr lang="en-ZA" dirty="0"/>
              <a:t> </a:t>
            </a:r>
            <a:r>
              <a:rPr lang="en-ZA" dirty="0" err="1"/>
              <a:t>ba</a:t>
            </a:r>
            <a:r>
              <a:rPr lang="en-ZA" dirty="0"/>
              <a:t> le </a:t>
            </a:r>
            <a:r>
              <a:rPr lang="en-ZA" dirty="0" err="1"/>
              <a:t>metsi</a:t>
            </a:r>
            <a:r>
              <a:rPr lang="en-ZA" dirty="0"/>
              <a:t> </a:t>
            </a:r>
            <a:r>
              <a:rPr lang="en-ZA" dirty="0" err="1"/>
              <a:t>tanka</a:t>
            </a:r>
            <a:r>
              <a:rPr lang="en-ZA" dirty="0"/>
              <a:t> a </a:t>
            </a:r>
            <a:r>
              <a:rPr lang="en-ZA" dirty="0" err="1"/>
              <a:t>ema</a:t>
            </a:r>
            <a:r>
              <a:rPr lang="en-ZA" dirty="0"/>
              <a:t> </a:t>
            </a:r>
            <a:r>
              <a:rPr lang="en-ZA" dirty="0" smtClean="0"/>
              <a:t>' go </a:t>
            </a:r>
            <a:r>
              <a:rPr lang="en-ZA" dirty="0" err="1" smtClean="0"/>
              <a:t>boloka</a:t>
            </a:r>
            <a:r>
              <a:rPr lang="en-ZA" dirty="0" smtClean="0"/>
              <a:t> </a:t>
            </a:r>
            <a:r>
              <a:rPr lang="en-ZA" dirty="0" err="1"/>
              <a:t>kamoreng</a:t>
            </a:r>
            <a:r>
              <a:rPr lang="en-ZA" dirty="0"/>
              <a:t> </a:t>
            </a:r>
            <a:r>
              <a:rPr lang="en-ZA" dirty="0" err="1"/>
              <a:t>ea</a:t>
            </a:r>
            <a:r>
              <a:rPr lang="en-ZA" dirty="0"/>
              <a:t> </a:t>
            </a:r>
            <a:r>
              <a:rPr lang="en-ZA" dirty="0" err="1"/>
              <a:t>ka</a:t>
            </a:r>
            <a:r>
              <a:rPr lang="en-ZA" dirty="0"/>
              <a:t>.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16326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/>
              <a:t>Mashishimale</a:t>
            </a:r>
            <a:r>
              <a:rPr lang="en-ZA" dirty="0" smtClean="0"/>
              <a:t> day care centre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7745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3384376"/>
          </a:xfrm>
        </p:spPr>
        <p:txBody>
          <a:bodyPr/>
          <a:lstStyle/>
          <a:p>
            <a:r>
              <a:rPr lang="en-ZA" dirty="0" smtClean="0"/>
              <a:t>2015 – OUT REACH PROGRAMS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8226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ZA" dirty="0" err="1"/>
              <a:t>Sekolo</a:t>
            </a:r>
            <a:r>
              <a:rPr lang="en-ZA" dirty="0"/>
              <a:t> </a:t>
            </a:r>
            <a:r>
              <a:rPr lang="en-ZA" dirty="0" err="1"/>
              <a:t>sa</a:t>
            </a:r>
            <a:r>
              <a:rPr lang="en-ZA" dirty="0"/>
              <a:t> </a:t>
            </a:r>
            <a:r>
              <a:rPr lang="en-ZA" dirty="0" smtClean="0"/>
              <a:t>baba </a:t>
            </a:r>
            <a:r>
              <a:rPr lang="en-ZA" dirty="0" err="1" smtClean="0"/>
              <a:t>sa</a:t>
            </a:r>
            <a:r>
              <a:rPr lang="en-ZA" dirty="0" smtClean="0"/>
              <a:t> </a:t>
            </a:r>
            <a:r>
              <a:rPr lang="en-ZA" dirty="0" err="1" smtClean="0"/>
              <a:t>ethlakanela</a:t>
            </a:r>
            <a:r>
              <a:rPr lang="en-ZA" dirty="0" smtClean="0"/>
              <a:t> go </a:t>
            </a:r>
            <a:r>
              <a:rPr lang="en-ZA" dirty="0" err="1" smtClean="0"/>
              <a:t>go</a:t>
            </a:r>
            <a:r>
              <a:rPr lang="en-ZA" dirty="0" smtClean="0"/>
              <a:t>  </a:t>
            </a:r>
            <a:r>
              <a:rPr lang="en-ZA" dirty="0" err="1"/>
              <a:t>kelellong</a:t>
            </a:r>
            <a:r>
              <a:rPr lang="en-ZA" dirty="0"/>
              <a:t> </a:t>
            </a:r>
            <a:r>
              <a:rPr lang="en-ZA" dirty="0" err="1"/>
              <a:t>batho</a:t>
            </a:r>
            <a:r>
              <a:rPr lang="en-ZA" dirty="0"/>
              <a:t> </a:t>
            </a:r>
            <a:r>
              <a:rPr lang="en-ZA" dirty="0" err="1"/>
              <a:t>ba</a:t>
            </a:r>
            <a:r>
              <a:rPr lang="en-ZA" dirty="0"/>
              <a:t> Ba-Phalaborwa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16326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Frangipane care centre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2311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2376" y="3429000"/>
            <a:ext cx="7772400" cy="1800200"/>
          </a:xfrm>
        </p:spPr>
        <p:txBody>
          <a:bodyPr>
            <a:normAutofit/>
          </a:bodyPr>
          <a:lstStyle/>
          <a:p>
            <a:r>
              <a:rPr lang="en-ZA" sz="3200" dirty="0" smtClean="0"/>
              <a:t>O SWANELA GO BA PHETOGO YE O RATAGO GO E BONA LEFASENG</a:t>
            </a:r>
            <a:endParaRPr lang="en-ZA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9552" y="980728"/>
            <a:ext cx="7772400" cy="1500187"/>
          </a:xfrm>
        </p:spPr>
        <p:txBody>
          <a:bodyPr>
            <a:noAutofit/>
          </a:bodyPr>
          <a:lstStyle/>
          <a:p>
            <a:r>
              <a:rPr lang="en-ZA" sz="4800" dirty="0" smtClean="0"/>
              <a:t>Re </a:t>
            </a:r>
            <a:r>
              <a:rPr lang="en-ZA" sz="4800" dirty="0" err="1"/>
              <a:t>thabela</a:t>
            </a:r>
            <a:r>
              <a:rPr lang="en-ZA" sz="4800" dirty="0"/>
              <a:t> </a:t>
            </a:r>
            <a:r>
              <a:rPr lang="en-ZA" sz="4800" dirty="0" err="1"/>
              <a:t>ho</a:t>
            </a:r>
            <a:r>
              <a:rPr lang="en-ZA" sz="4800" dirty="0"/>
              <a:t> </a:t>
            </a:r>
            <a:r>
              <a:rPr lang="en-ZA" sz="4800" dirty="0" err="1"/>
              <a:t>tlaleha</a:t>
            </a:r>
            <a:r>
              <a:rPr lang="en-ZA" sz="4800" dirty="0"/>
              <a:t> </a:t>
            </a:r>
            <a:r>
              <a:rPr lang="en-ZA" sz="4800" dirty="0" err="1"/>
              <a:t>tse</a:t>
            </a:r>
            <a:r>
              <a:rPr lang="en-ZA" sz="4800" dirty="0"/>
              <a:t> </a:t>
            </a:r>
            <a:r>
              <a:rPr lang="en-ZA" sz="4800" dirty="0" err="1"/>
              <a:t>latelang</a:t>
            </a:r>
            <a:r>
              <a:rPr lang="en-ZA" sz="4800" dirty="0"/>
              <a:t>.</a:t>
            </a:r>
            <a:endParaRPr lang="en-ZA" sz="4800" b="1" dirty="0"/>
          </a:p>
        </p:txBody>
      </p:sp>
    </p:spTree>
    <p:extLst>
      <p:ext uri="{BB962C8B-B14F-4D97-AF65-F5344CB8AC3E}">
        <p14:creationId xmlns:p14="http://schemas.microsoft.com/office/powerpoint/2010/main" val="196890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Le lipompong le limpho </a:t>
            </a:r>
            <a:r>
              <a:rPr lang="it-IT" dirty="0" smtClean="0"/>
              <a:t>go </a:t>
            </a:r>
            <a:r>
              <a:rPr lang="it-IT" dirty="0"/>
              <a:t>22 bana ba</a:t>
            </a:r>
            <a:endParaRPr lang="en-ZA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" b="5101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/>
              <a:t>SANParks</a:t>
            </a:r>
            <a:r>
              <a:rPr lang="en-ZA" dirty="0" smtClean="0"/>
              <a:t> Ranger station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7156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Go </a:t>
            </a:r>
            <a:r>
              <a:rPr lang="it-IT" dirty="0"/>
              <a:t>pakela </a:t>
            </a:r>
            <a:r>
              <a:rPr lang="it-IT" dirty="0" smtClean="0"/>
              <a:t>go bana ba go lekana 89 sweet</a:t>
            </a:r>
            <a:endParaRPr lang="en-ZA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16326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/>
              <a:t>Majeje</a:t>
            </a:r>
            <a:r>
              <a:rPr lang="en-ZA" dirty="0" smtClean="0"/>
              <a:t> day care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8072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187624" y="5445224"/>
            <a:ext cx="7162800" cy="648232"/>
          </a:xfrm>
        </p:spPr>
        <p:txBody>
          <a:bodyPr/>
          <a:lstStyle/>
          <a:p>
            <a:r>
              <a:rPr lang="en-ZA" dirty="0" smtClean="0"/>
              <a:t>Go </a:t>
            </a:r>
            <a:r>
              <a:rPr lang="en-ZA" dirty="0" err="1" smtClean="0"/>
              <a:t>pakela</a:t>
            </a:r>
            <a:r>
              <a:rPr lang="en-ZA" dirty="0" smtClean="0"/>
              <a:t> </a:t>
            </a:r>
            <a:r>
              <a:rPr lang="en-ZA" dirty="0" err="1" smtClean="0"/>
              <a:t>bana</a:t>
            </a:r>
            <a:r>
              <a:rPr lang="en-ZA" dirty="0" smtClean="0"/>
              <a:t> </a:t>
            </a:r>
            <a:r>
              <a:rPr lang="en-ZA" dirty="0" err="1" smtClean="0"/>
              <a:t>ba</a:t>
            </a:r>
            <a:r>
              <a:rPr lang="en-ZA" dirty="0" smtClean="0"/>
              <a:t> go </a:t>
            </a:r>
            <a:r>
              <a:rPr lang="en-ZA" dirty="0" err="1" smtClean="0"/>
              <a:t>lekana</a:t>
            </a:r>
            <a:r>
              <a:rPr lang="en-ZA" dirty="0" smtClean="0"/>
              <a:t> 72 ma sweet</a:t>
            </a:r>
            <a:endParaRPr lang="en-ZA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16326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/>
              <a:t>Maseke</a:t>
            </a:r>
            <a:r>
              <a:rPr lang="en-ZA" dirty="0" smtClean="0"/>
              <a:t> day care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1746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Sopo </a:t>
            </a:r>
            <a:r>
              <a:rPr lang="de-DE" dirty="0"/>
              <a:t>e entsoeng ka kichineng</a:t>
            </a:r>
            <a:endParaRPr lang="en-ZA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r="7039"/>
          <a:stretch/>
        </p:blipFill>
        <p:spPr>
          <a:xfrm>
            <a:off x="1763688" y="188640"/>
            <a:ext cx="5040560" cy="4390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Edinburgh clinic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2640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50506"/>
          </a:xfrm>
        </p:spPr>
        <p:txBody>
          <a:bodyPr/>
          <a:lstStyle/>
          <a:p>
            <a:pPr algn="ctr"/>
            <a:r>
              <a:rPr lang="en-ZA" dirty="0" smtClean="0"/>
              <a:t>2015 Maintenance Projects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9560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ZA" dirty="0" err="1" smtClean="0"/>
              <a:t>Kheyi</a:t>
            </a:r>
            <a:r>
              <a:rPr lang="en-ZA" dirty="0" smtClean="0"/>
              <a:t> Crèche </a:t>
            </a:r>
          </a:p>
          <a:p>
            <a:endParaRPr lang="en-ZA" dirty="0"/>
          </a:p>
          <a:p>
            <a:endParaRPr lang="en-ZA" dirty="0" smtClean="0"/>
          </a:p>
          <a:p>
            <a:pPr lvl="1"/>
            <a:r>
              <a:rPr lang="en-ZA" dirty="0" err="1"/>
              <a:t>Penta</a:t>
            </a:r>
            <a:r>
              <a:rPr lang="en-ZA" dirty="0"/>
              <a:t> </a:t>
            </a:r>
            <a:r>
              <a:rPr lang="en-ZA" dirty="0" err="1"/>
              <a:t>sekolong</a:t>
            </a:r>
            <a:r>
              <a:rPr lang="en-ZA" dirty="0" smtClean="0"/>
              <a:t>.</a:t>
            </a:r>
          </a:p>
          <a:p>
            <a:pPr lvl="1"/>
            <a:r>
              <a:rPr lang="en-ZA" dirty="0" err="1"/>
              <a:t>Lokisa</a:t>
            </a:r>
            <a:r>
              <a:rPr lang="en-ZA" dirty="0"/>
              <a:t> g</a:t>
            </a:r>
            <a:r>
              <a:rPr lang="en-ZA" dirty="0" smtClean="0"/>
              <a:t>o </a:t>
            </a:r>
            <a:r>
              <a:rPr lang="en-ZA" dirty="0" err="1" smtClean="0"/>
              <a:t>aga</a:t>
            </a:r>
            <a:endParaRPr lang="en-ZA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ZA" dirty="0" err="1" smtClean="0"/>
              <a:t>Dumphries</a:t>
            </a:r>
            <a:r>
              <a:rPr lang="en-ZA" dirty="0" smtClean="0"/>
              <a:t> Borehole</a:t>
            </a:r>
          </a:p>
          <a:p>
            <a:endParaRPr lang="en-ZA" dirty="0" smtClean="0"/>
          </a:p>
          <a:p>
            <a:pPr lvl="1"/>
            <a:r>
              <a:rPr lang="pt-BR" dirty="0" smtClean="0"/>
              <a:t>Go lokisa pompo e robegilego </a:t>
            </a:r>
            <a:endParaRPr lang="en-ZA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Maintenance Projects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4123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ZA" b="1" dirty="0" err="1" smtClean="0">
                <a:solidFill>
                  <a:schemeClr val="bg1"/>
                </a:solidFill>
              </a:rPr>
              <a:t>Edenburgh</a:t>
            </a:r>
            <a:r>
              <a:rPr lang="en-ZA" b="1" dirty="0" smtClean="0">
                <a:solidFill>
                  <a:schemeClr val="bg1"/>
                </a:solidFill>
              </a:rPr>
              <a:t> clinic </a:t>
            </a:r>
            <a:r>
              <a:rPr lang="en-ZA" dirty="0" smtClean="0"/>
              <a:t>– Go </a:t>
            </a:r>
            <a:r>
              <a:rPr lang="en-ZA" dirty="0" err="1" smtClean="0"/>
              <a:t>negela</a:t>
            </a:r>
            <a:r>
              <a:rPr lang="en-ZA" dirty="0" smtClean="0"/>
              <a:t> </a:t>
            </a:r>
            <a:r>
              <a:rPr lang="en-ZA" dirty="0" err="1" smtClean="0"/>
              <a:t>ka</a:t>
            </a:r>
            <a:r>
              <a:rPr lang="en-ZA" dirty="0" smtClean="0"/>
              <a:t> </a:t>
            </a:r>
            <a:r>
              <a:rPr lang="en-ZA" dirty="0" err="1" smtClean="0"/>
              <a:t>dijo</a:t>
            </a:r>
            <a:r>
              <a:rPr lang="en-ZA" dirty="0" smtClean="0"/>
              <a:t> </a:t>
            </a:r>
            <a:r>
              <a:rPr lang="en-ZA" dirty="0" err="1" smtClean="0"/>
              <a:t>cliniki</a:t>
            </a:r>
            <a:r>
              <a:rPr lang="en-ZA" dirty="0" smtClean="0"/>
              <a:t> </a:t>
            </a:r>
            <a:r>
              <a:rPr lang="en-ZA" dirty="0" err="1" smtClean="0"/>
              <a:t>cooldrink</a:t>
            </a:r>
            <a:r>
              <a:rPr lang="en-ZA" dirty="0" smtClean="0"/>
              <a:t> and cake.</a:t>
            </a:r>
            <a:endParaRPr lang="fr-FR" dirty="0" smtClean="0"/>
          </a:p>
          <a:p>
            <a:endParaRPr lang="fr-FR" dirty="0" smtClean="0"/>
          </a:p>
          <a:p>
            <a:r>
              <a:rPr lang="fr-FR" b="1" dirty="0" err="1" smtClean="0">
                <a:solidFill>
                  <a:schemeClr val="bg1"/>
                </a:solidFill>
              </a:rPr>
              <a:t>Kheyi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creche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dirty="0" smtClean="0"/>
              <a:t>–</a:t>
            </a:r>
            <a:r>
              <a:rPr lang="en-ZA" dirty="0" err="1"/>
              <a:t>Ka</a:t>
            </a:r>
            <a:r>
              <a:rPr lang="en-ZA" dirty="0"/>
              <a:t> </a:t>
            </a:r>
            <a:r>
              <a:rPr lang="en-ZA" dirty="0" err="1"/>
              <a:t>d</a:t>
            </a:r>
            <a:r>
              <a:rPr lang="en-ZA" dirty="0" err="1" smtClean="0"/>
              <a:t>impho</a:t>
            </a:r>
            <a:r>
              <a:rPr lang="en-ZA" dirty="0" smtClean="0"/>
              <a:t> </a:t>
            </a:r>
            <a:r>
              <a:rPr lang="en-ZA" dirty="0" err="1" smtClean="0"/>
              <a:t>tsa</a:t>
            </a:r>
            <a:r>
              <a:rPr lang="en-ZA" dirty="0" smtClean="0"/>
              <a:t> </a:t>
            </a:r>
            <a:r>
              <a:rPr lang="en-ZA" dirty="0" err="1" smtClean="0"/>
              <a:t>Keresemose</a:t>
            </a:r>
            <a:r>
              <a:rPr lang="en-ZA" dirty="0" smtClean="0"/>
              <a:t> </a:t>
            </a:r>
            <a:r>
              <a:rPr lang="en-ZA" dirty="0" err="1"/>
              <a:t>Letsatsi</a:t>
            </a:r>
            <a:r>
              <a:rPr lang="en-ZA" dirty="0"/>
              <a:t> </a:t>
            </a:r>
            <a:r>
              <a:rPr lang="en-ZA" dirty="0" err="1" smtClean="0"/>
              <a:t>leo</a:t>
            </a:r>
            <a:r>
              <a:rPr lang="en-ZA" dirty="0" smtClean="0"/>
              <a:t>.</a:t>
            </a:r>
            <a:endParaRPr lang="fr-FR" dirty="0" smtClean="0"/>
          </a:p>
          <a:p>
            <a:r>
              <a:rPr lang="fr-FR" dirty="0" smtClean="0"/>
              <a:t>.</a:t>
            </a:r>
          </a:p>
          <a:p>
            <a:r>
              <a:rPr lang="fr-FR" b="1" dirty="0" err="1" smtClean="0">
                <a:solidFill>
                  <a:schemeClr val="bg1"/>
                </a:solidFill>
              </a:rPr>
              <a:t>Hlako</a:t>
            </a:r>
            <a:r>
              <a:rPr lang="fr-FR" b="1" dirty="0" smtClean="0">
                <a:solidFill>
                  <a:schemeClr val="bg1"/>
                </a:solidFill>
              </a:rPr>
              <a:t> village </a:t>
            </a:r>
            <a:r>
              <a:rPr lang="fr-FR" dirty="0" smtClean="0"/>
              <a:t>– </a:t>
            </a:r>
            <a:r>
              <a:rPr lang="fr-FR" dirty="0" err="1" smtClean="0"/>
              <a:t>Re</a:t>
            </a:r>
            <a:r>
              <a:rPr lang="fr-FR" dirty="0" smtClean="0"/>
              <a:t> </a:t>
            </a:r>
            <a:r>
              <a:rPr lang="fr-FR" dirty="0" err="1" smtClean="0"/>
              <a:t>negela</a:t>
            </a:r>
            <a:r>
              <a:rPr lang="fr-FR" dirty="0" smtClean="0"/>
              <a:t> ka di </a:t>
            </a:r>
            <a:r>
              <a:rPr lang="fr-FR" dirty="0" err="1" smtClean="0"/>
              <a:t>bakete</a:t>
            </a:r>
            <a:r>
              <a:rPr lang="fr-FR" dirty="0" smtClean="0"/>
              <a:t> </a:t>
            </a:r>
            <a:r>
              <a:rPr lang="fr-FR" dirty="0" err="1" smtClean="0"/>
              <a:t>tsa</a:t>
            </a:r>
            <a:r>
              <a:rPr lang="fr-FR" dirty="0" smtClean="0"/>
              <a:t> </a:t>
            </a:r>
            <a:r>
              <a:rPr lang="fr-FR" dirty="0" err="1" smtClean="0"/>
              <a:t>metsi</a:t>
            </a:r>
            <a:r>
              <a:rPr lang="fr-FR" dirty="0" smtClean="0"/>
              <a:t>.</a:t>
            </a:r>
            <a:endParaRPr lang="en-ZA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229644"/>
            <a:ext cx="4038600" cy="302895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2015 – </a:t>
            </a:r>
            <a:r>
              <a:rPr lang="en-ZA" b="0" dirty="0" err="1">
                <a:effectLst/>
              </a:rPr>
              <a:t>N</a:t>
            </a:r>
            <a:r>
              <a:rPr lang="en-ZA" b="0" dirty="0" err="1" smtClean="0">
                <a:effectLst/>
              </a:rPr>
              <a:t>tse</a:t>
            </a:r>
            <a:r>
              <a:rPr lang="en-ZA" b="0" dirty="0" smtClean="0">
                <a:effectLst/>
              </a:rPr>
              <a:t> </a:t>
            </a:r>
            <a:r>
              <a:rPr lang="en-ZA" b="0" dirty="0">
                <a:effectLst/>
              </a:rPr>
              <a:t>g</a:t>
            </a:r>
            <a:r>
              <a:rPr lang="en-ZA" b="0" dirty="0" smtClean="0">
                <a:effectLst/>
              </a:rPr>
              <a:t>o </a:t>
            </a:r>
            <a:r>
              <a:rPr lang="en-ZA" b="0" dirty="0" err="1">
                <a:effectLst/>
              </a:rPr>
              <a:t>etsa</a:t>
            </a:r>
            <a:r>
              <a:rPr lang="en-ZA" b="0" dirty="0">
                <a:effectLst/>
              </a:rPr>
              <a:t> </a:t>
            </a:r>
            <a:r>
              <a:rPr lang="en-ZA" b="0" dirty="0" err="1">
                <a:effectLst/>
              </a:rPr>
              <a:t>merero</a:t>
            </a:r>
            <a:r>
              <a:rPr lang="en-ZA" b="0" dirty="0">
                <a:effectLst/>
              </a:rPr>
              <a:t> </a:t>
            </a:r>
            <a:r>
              <a:rPr lang="en-ZA" b="0" dirty="0" err="1">
                <a:effectLst/>
              </a:rPr>
              <a:t>ea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8044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ZA" b="1" dirty="0" err="1" smtClean="0">
                <a:solidFill>
                  <a:schemeClr val="bg1"/>
                </a:solidFill>
              </a:rPr>
              <a:t>Mashishimale</a:t>
            </a:r>
            <a:r>
              <a:rPr lang="en-ZA" b="1" dirty="0" smtClean="0">
                <a:solidFill>
                  <a:schemeClr val="bg1"/>
                </a:solidFill>
              </a:rPr>
              <a:t> – Day care centre.</a:t>
            </a:r>
          </a:p>
          <a:p>
            <a:pPr lvl="1"/>
            <a:r>
              <a:rPr lang="en-ZA" dirty="0"/>
              <a:t>New </a:t>
            </a:r>
            <a:r>
              <a:rPr lang="en-ZA" dirty="0" err="1"/>
              <a:t>matloana</a:t>
            </a:r>
            <a:r>
              <a:rPr lang="en-ZA" dirty="0"/>
              <a:t> a </a:t>
            </a:r>
            <a:r>
              <a:rPr lang="en-ZA" dirty="0" err="1"/>
              <a:t>metsi</a:t>
            </a:r>
            <a:r>
              <a:rPr lang="en-ZA" dirty="0"/>
              <a:t>, </a:t>
            </a:r>
            <a:r>
              <a:rPr lang="en-ZA" dirty="0" err="1"/>
              <a:t>kichineng</a:t>
            </a:r>
            <a:r>
              <a:rPr lang="en-ZA" dirty="0"/>
              <a:t> </a:t>
            </a:r>
            <a:r>
              <a:rPr lang="en-ZA" dirty="0" err="1"/>
              <a:t>sebakeng</a:t>
            </a:r>
            <a:r>
              <a:rPr lang="en-ZA" dirty="0"/>
              <a:t> </a:t>
            </a:r>
            <a:r>
              <a:rPr lang="en-ZA" dirty="0" err="1"/>
              <a:t>seo</a:t>
            </a:r>
            <a:r>
              <a:rPr lang="en-ZA" dirty="0"/>
              <a:t>, </a:t>
            </a:r>
            <a:r>
              <a:rPr lang="en-ZA" dirty="0" err="1"/>
              <a:t>bapala</a:t>
            </a:r>
            <a:r>
              <a:rPr lang="en-ZA" dirty="0"/>
              <a:t> </a:t>
            </a:r>
            <a:r>
              <a:rPr lang="en-ZA" dirty="0" err="1"/>
              <a:t>fatše</a:t>
            </a:r>
            <a:r>
              <a:rPr lang="en-ZA" dirty="0"/>
              <a:t> 'me </a:t>
            </a:r>
            <a:r>
              <a:rPr lang="en-ZA" dirty="0" err="1"/>
              <a:t>metsi</a:t>
            </a:r>
            <a:r>
              <a:rPr lang="en-ZA" dirty="0"/>
              <a:t> </a:t>
            </a:r>
            <a:r>
              <a:rPr lang="en-ZA" dirty="0" err="1"/>
              <a:t>tanka</a:t>
            </a:r>
            <a:r>
              <a:rPr lang="en-ZA" dirty="0"/>
              <a:t> le </a:t>
            </a:r>
            <a:r>
              <a:rPr lang="en-ZA" dirty="0" err="1"/>
              <a:t>tlas'a</a:t>
            </a:r>
            <a:r>
              <a:rPr lang="en-ZA" dirty="0"/>
              <a:t> </a:t>
            </a:r>
            <a:r>
              <a:rPr lang="en-ZA" dirty="0" err="1"/>
              <a:t>moriti</a:t>
            </a:r>
            <a:r>
              <a:rPr lang="en-ZA" dirty="0"/>
              <a:t> </a:t>
            </a:r>
            <a:r>
              <a:rPr lang="en-ZA" dirty="0" err="1"/>
              <a:t>sebakeng</a:t>
            </a:r>
            <a:r>
              <a:rPr lang="en-ZA" dirty="0"/>
              <a:t> </a:t>
            </a:r>
            <a:r>
              <a:rPr lang="en-ZA" dirty="0" err="1" smtClean="0"/>
              <a:t>seo</a:t>
            </a:r>
            <a:r>
              <a:rPr lang="en-ZA" dirty="0" smtClean="0"/>
              <a:t>.</a:t>
            </a:r>
          </a:p>
          <a:p>
            <a:r>
              <a:rPr lang="en-ZA" b="1" dirty="0" err="1" smtClean="0">
                <a:solidFill>
                  <a:schemeClr val="bg1"/>
                </a:solidFill>
              </a:rPr>
              <a:t>Majeje</a:t>
            </a:r>
            <a:r>
              <a:rPr lang="en-ZA" b="1" dirty="0" smtClean="0">
                <a:solidFill>
                  <a:schemeClr val="bg1"/>
                </a:solidFill>
              </a:rPr>
              <a:t> day care </a:t>
            </a:r>
            <a:r>
              <a:rPr lang="en-ZA" b="1" dirty="0" err="1" smtClean="0">
                <a:solidFill>
                  <a:schemeClr val="bg1"/>
                </a:solidFill>
              </a:rPr>
              <a:t>center</a:t>
            </a:r>
            <a:r>
              <a:rPr lang="en-ZA" b="1" dirty="0" smtClean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en-ZA" dirty="0"/>
              <a:t>Play </a:t>
            </a:r>
            <a:r>
              <a:rPr lang="en-ZA" dirty="0" err="1"/>
              <a:t>fatše</a:t>
            </a:r>
            <a:r>
              <a:rPr lang="en-ZA" dirty="0"/>
              <a:t> </a:t>
            </a:r>
            <a:r>
              <a:rPr lang="en-ZA" dirty="0" err="1"/>
              <a:t>sebakeng</a:t>
            </a:r>
            <a:r>
              <a:rPr lang="en-ZA" dirty="0"/>
              <a:t> </a:t>
            </a:r>
            <a:r>
              <a:rPr lang="en-ZA" dirty="0" err="1"/>
              <a:t>seo</a:t>
            </a:r>
            <a:r>
              <a:rPr lang="en-ZA" dirty="0"/>
              <a:t>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ZA" b="1" dirty="0" smtClean="0">
                <a:solidFill>
                  <a:schemeClr val="bg1"/>
                </a:solidFill>
              </a:rPr>
              <a:t>Outreach.</a:t>
            </a:r>
          </a:p>
          <a:p>
            <a:endParaRPr lang="en-ZA" dirty="0" smtClean="0"/>
          </a:p>
          <a:p>
            <a:pPr lvl="1"/>
            <a:r>
              <a:rPr lang="en-ZA" dirty="0" smtClean="0"/>
              <a:t>Edinburgh – soup kitchen.</a:t>
            </a:r>
          </a:p>
          <a:p>
            <a:pPr lvl="1"/>
            <a:endParaRPr lang="en-ZA" dirty="0" smtClean="0"/>
          </a:p>
          <a:p>
            <a:pPr lvl="1"/>
            <a:r>
              <a:rPr lang="en-ZA" dirty="0" smtClean="0"/>
              <a:t>Gift parcels to </a:t>
            </a:r>
            <a:r>
              <a:rPr lang="en-ZA" dirty="0" err="1" smtClean="0"/>
              <a:t>Maseke</a:t>
            </a:r>
            <a:r>
              <a:rPr lang="en-ZA" dirty="0" smtClean="0"/>
              <a:t>, Frangipane, </a:t>
            </a:r>
            <a:r>
              <a:rPr lang="en-ZA" dirty="0" err="1" smtClean="0"/>
              <a:t>SANParks</a:t>
            </a:r>
            <a:r>
              <a:rPr lang="en-ZA" dirty="0" smtClean="0"/>
              <a:t> rangers, </a:t>
            </a:r>
            <a:r>
              <a:rPr lang="en-ZA" dirty="0" err="1" smtClean="0"/>
              <a:t>Majeje</a:t>
            </a:r>
            <a:r>
              <a:rPr lang="en-ZA" dirty="0" smtClean="0"/>
              <a:t> and </a:t>
            </a:r>
            <a:r>
              <a:rPr lang="en-ZA" dirty="0" err="1" smtClean="0"/>
              <a:t>Makushane</a:t>
            </a:r>
            <a:r>
              <a:rPr lang="en-ZA" dirty="0" smtClean="0"/>
              <a:t>.</a:t>
            </a:r>
          </a:p>
          <a:p>
            <a:pPr lvl="1"/>
            <a:r>
              <a:rPr lang="en-ZA" dirty="0" smtClean="0"/>
              <a:t>  </a:t>
            </a:r>
            <a:endParaRPr lang="en-ZA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2015 –  </a:t>
            </a:r>
            <a:r>
              <a:rPr lang="en-ZA" b="0" dirty="0" err="1">
                <a:effectLst/>
              </a:rPr>
              <a:t>P</a:t>
            </a:r>
            <a:r>
              <a:rPr lang="en-ZA" b="0" dirty="0" err="1" smtClean="0">
                <a:effectLst/>
              </a:rPr>
              <a:t>hihlello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1254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ZA" dirty="0"/>
              <a:t>Main </a:t>
            </a:r>
            <a:r>
              <a:rPr lang="en-ZA" dirty="0" err="1"/>
              <a:t>merero</a:t>
            </a:r>
            <a:r>
              <a:rPr lang="en-ZA" dirty="0"/>
              <a:t> </a:t>
            </a:r>
            <a:r>
              <a:rPr lang="en-ZA" dirty="0" err="1" smtClean="0"/>
              <a:t>ea</a:t>
            </a:r>
            <a:endParaRPr lang="en-ZA" dirty="0" smtClean="0"/>
          </a:p>
          <a:p>
            <a:endParaRPr lang="en-ZA" dirty="0"/>
          </a:p>
          <a:p>
            <a:endParaRPr lang="en-ZA" dirty="0" smtClean="0"/>
          </a:p>
          <a:p>
            <a:r>
              <a:rPr lang="en-ZA" dirty="0" smtClean="0"/>
              <a:t>MAKUSHANE</a:t>
            </a:r>
          </a:p>
          <a:p>
            <a:endParaRPr lang="en-ZA" dirty="0" smtClean="0"/>
          </a:p>
          <a:p>
            <a:r>
              <a:rPr lang="en-ZA" dirty="0" smtClean="0"/>
              <a:t>LULEKANE</a:t>
            </a:r>
          </a:p>
          <a:p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ZA" dirty="0" smtClean="0"/>
              <a:t>Outreach</a:t>
            </a:r>
          </a:p>
          <a:p>
            <a:pPr lvl="1"/>
            <a:r>
              <a:rPr lang="en-ZA" dirty="0" err="1"/>
              <a:t>tse</a:t>
            </a:r>
            <a:r>
              <a:rPr lang="en-ZA" dirty="0"/>
              <a:t> </a:t>
            </a:r>
            <a:r>
              <a:rPr lang="en-ZA" dirty="0" err="1"/>
              <a:t>tšeletseng</a:t>
            </a:r>
            <a:r>
              <a:rPr lang="en-ZA" dirty="0"/>
              <a:t> </a:t>
            </a:r>
            <a:r>
              <a:rPr lang="en-ZA" dirty="0" err="1"/>
              <a:t>dibaka</a:t>
            </a:r>
            <a:r>
              <a:rPr lang="en-ZA" dirty="0"/>
              <a:t> </a:t>
            </a:r>
            <a:r>
              <a:rPr lang="en-ZA" dirty="0" err="1"/>
              <a:t>tse</a:t>
            </a:r>
            <a:r>
              <a:rPr lang="en-ZA" dirty="0"/>
              <a:t> </a:t>
            </a:r>
            <a:r>
              <a:rPr lang="en-ZA" dirty="0" err="1" smtClean="0"/>
              <a:t>fapaneng</a:t>
            </a:r>
            <a:endParaRPr lang="en-ZA" dirty="0" smtClean="0"/>
          </a:p>
          <a:p>
            <a:pPr lvl="1"/>
            <a:endParaRPr lang="en-ZA" dirty="0"/>
          </a:p>
          <a:p>
            <a:pPr lvl="1"/>
            <a:endParaRPr lang="en-ZA" dirty="0"/>
          </a:p>
          <a:p>
            <a:r>
              <a:rPr lang="en-ZA" dirty="0" smtClean="0"/>
              <a:t>Repairs</a:t>
            </a:r>
          </a:p>
          <a:p>
            <a:pPr lvl="1"/>
            <a:r>
              <a:rPr lang="en-ZA" dirty="0" err="1" smtClean="0"/>
              <a:t>Edenburgh</a:t>
            </a:r>
            <a:r>
              <a:rPr lang="en-ZA" dirty="0" smtClean="0"/>
              <a:t> clinic</a:t>
            </a:r>
          </a:p>
          <a:p>
            <a:pPr lvl="1"/>
            <a:r>
              <a:rPr lang="en-ZA" dirty="0" err="1"/>
              <a:t>metsi</a:t>
            </a:r>
            <a:r>
              <a:rPr lang="en-ZA" dirty="0"/>
              <a:t> </a:t>
            </a:r>
            <a:r>
              <a:rPr lang="en-ZA" dirty="0" err="1"/>
              <a:t>tanka</a:t>
            </a:r>
            <a:r>
              <a:rPr lang="en-ZA" dirty="0"/>
              <a:t> </a:t>
            </a:r>
            <a:r>
              <a:rPr lang="en-ZA" dirty="0" err="1"/>
              <a:t>ema</a:t>
            </a:r>
            <a:endParaRPr lang="en-Z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2016 - PROJECTS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030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2376" y="404664"/>
            <a:ext cx="7772400" cy="4896544"/>
          </a:xfrm>
        </p:spPr>
        <p:txBody>
          <a:bodyPr>
            <a:noAutofit/>
          </a:bodyPr>
          <a:lstStyle/>
          <a:p>
            <a:r>
              <a:rPr lang="en-ZA" sz="4000" b="0" dirty="0">
                <a:effectLst/>
              </a:rPr>
              <a:t>Re rata g</a:t>
            </a:r>
            <a:r>
              <a:rPr lang="en-ZA" sz="4000" b="0" dirty="0" smtClean="0">
                <a:effectLst/>
              </a:rPr>
              <a:t>o </a:t>
            </a:r>
            <a:r>
              <a:rPr lang="en-ZA" sz="4000" b="0" dirty="0">
                <a:effectLst/>
              </a:rPr>
              <a:t>le </a:t>
            </a:r>
            <a:r>
              <a:rPr lang="en-ZA" sz="4000" b="0" dirty="0" err="1">
                <a:effectLst/>
              </a:rPr>
              <a:t>leboha</a:t>
            </a:r>
            <a:r>
              <a:rPr lang="en-ZA" sz="4000" b="0" dirty="0">
                <a:effectLst/>
              </a:rPr>
              <a:t> </a:t>
            </a:r>
            <a:r>
              <a:rPr lang="en-ZA" sz="4000" b="0" dirty="0" err="1">
                <a:effectLst/>
              </a:rPr>
              <a:t>ka</a:t>
            </a:r>
            <a:r>
              <a:rPr lang="en-ZA" sz="4000" b="0" dirty="0">
                <a:effectLst/>
              </a:rPr>
              <a:t> g</a:t>
            </a:r>
            <a:r>
              <a:rPr lang="en-ZA" sz="4000" b="0" dirty="0" smtClean="0">
                <a:effectLst/>
              </a:rPr>
              <a:t>o </a:t>
            </a:r>
            <a:r>
              <a:rPr lang="en-ZA" sz="4000" b="0" dirty="0" err="1">
                <a:effectLst/>
              </a:rPr>
              <a:t>ba</a:t>
            </a:r>
            <a:r>
              <a:rPr lang="en-ZA" sz="4000" b="0" dirty="0">
                <a:effectLst/>
              </a:rPr>
              <a:t> </a:t>
            </a:r>
            <a:r>
              <a:rPr lang="en-ZA" sz="4000" b="0" dirty="0" err="1" smtClean="0">
                <a:effectLst/>
              </a:rPr>
              <a:t>gona</a:t>
            </a:r>
            <a:r>
              <a:rPr lang="en-ZA" sz="4000" b="0" dirty="0">
                <a:effectLst/>
              </a:rPr>
              <a:t> </a:t>
            </a:r>
            <a:r>
              <a:rPr lang="en-ZA" sz="4000" b="0" dirty="0" err="1" smtClean="0">
                <a:effectLst/>
              </a:rPr>
              <a:t>legono</a:t>
            </a:r>
            <a:r>
              <a:rPr lang="en-ZA" sz="4000" b="0" dirty="0" smtClean="0">
                <a:effectLst/>
              </a:rPr>
              <a:t>. </a:t>
            </a:r>
            <a:r>
              <a:rPr lang="en-ZA" sz="4000" b="0" dirty="0">
                <a:effectLst/>
              </a:rPr>
              <a:t>Kea le </a:t>
            </a:r>
            <a:r>
              <a:rPr lang="en-ZA" sz="4000" b="0" dirty="0" err="1">
                <a:effectLst/>
              </a:rPr>
              <a:t>leboha</a:t>
            </a:r>
            <a:r>
              <a:rPr lang="en-ZA" sz="4000" b="0" dirty="0">
                <a:effectLst/>
              </a:rPr>
              <a:t> </a:t>
            </a:r>
            <a:r>
              <a:rPr lang="en-ZA" sz="4000" b="0" dirty="0" err="1">
                <a:effectLst/>
              </a:rPr>
              <a:t>ka</a:t>
            </a:r>
            <a:r>
              <a:rPr lang="en-ZA" sz="4000" b="0" dirty="0">
                <a:effectLst/>
              </a:rPr>
              <a:t> g</a:t>
            </a:r>
            <a:r>
              <a:rPr lang="en-ZA" sz="4000" b="0" dirty="0" smtClean="0">
                <a:effectLst/>
              </a:rPr>
              <a:t>o  </a:t>
            </a:r>
            <a:r>
              <a:rPr lang="en-ZA" sz="4000" b="0" dirty="0" err="1" smtClean="0">
                <a:effectLst/>
              </a:rPr>
              <a:t>fela</a:t>
            </a:r>
            <a:r>
              <a:rPr lang="en-ZA" sz="4000" b="0" dirty="0" smtClean="0">
                <a:effectLst/>
              </a:rPr>
              <a:t>  </a:t>
            </a:r>
            <a:r>
              <a:rPr lang="en-ZA" sz="4000" b="0" dirty="0" err="1" smtClean="0">
                <a:effectLst/>
              </a:rPr>
              <a:t>legono</a:t>
            </a:r>
            <a:r>
              <a:rPr lang="en-ZA" sz="4000" b="0" dirty="0" smtClean="0">
                <a:effectLst/>
              </a:rPr>
              <a:t>. </a:t>
            </a:r>
            <a:r>
              <a:rPr lang="en-ZA" sz="4000" b="0" dirty="0">
                <a:effectLst/>
              </a:rPr>
              <a:t>Re </a:t>
            </a:r>
            <a:r>
              <a:rPr lang="en-ZA" sz="4000" b="0" dirty="0" err="1">
                <a:effectLst/>
              </a:rPr>
              <a:t>rapella</a:t>
            </a:r>
            <a:r>
              <a:rPr lang="en-ZA" sz="4000" b="0" dirty="0">
                <a:effectLst/>
              </a:rPr>
              <a:t> </a:t>
            </a:r>
            <a:r>
              <a:rPr lang="en-ZA" sz="4000" b="0" dirty="0" err="1">
                <a:effectLst/>
              </a:rPr>
              <a:t>hore</a:t>
            </a:r>
            <a:r>
              <a:rPr lang="en-ZA" sz="4000" b="0" dirty="0">
                <a:effectLst/>
              </a:rPr>
              <a:t> </a:t>
            </a:r>
            <a:r>
              <a:rPr lang="en-ZA" sz="4000" b="0" dirty="0" err="1" smtClean="0">
                <a:effectLst/>
              </a:rPr>
              <a:t>D</a:t>
            </a:r>
            <a:r>
              <a:rPr lang="en-ZA" sz="4000" b="0" dirty="0" err="1">
                <a:effectLst/>
              </a:rPr>
              <a:t>e</a:t>
            </a:r>
            <a:r>
              <a:rPr lang="en-ZA" sz="4000" b="0" dirty="0" err="1" smtClean="0">
                <a:effectLst/>
              </a:rPr>
              <a:t>limo</a:t>
            </a:r>
            <a:r>
              <a:rPr lang="en-ZA" sz="4000" b="0" dirty="0" smtClean="0">
                <a:effectLst/>
              </a:rPr>
              <a:t> </a:t>
            </a:r>
            <a:r>
              <a:rPr lang="en-ZA" sz="4000" b="0" dirty="0">
                <a:effectLst/>
              </a:rPr>
              <a:t>o </a:t>
            </a:r>
            <a:r>
              <a:rPr lang="en-ZA" sz="4000" b="0" dirty="0" err="1">
                <a:effectLst/>
              </a:rPr>
              <a:t>tla</a:t>
            </a:r>
            <a:r>
              <a:rPr lang="en-ZA" sz="4000" b="0" dirty="0">
                <a:effectLst/>
              </a:rPr>
              <a:t> </a:t>
            </a:r>
            <a:r>
              <a:rPr lang="en-ZA" sz="4000" b="0" dirty="0" err="1" smtClean="0">
                <a:effectLst/>
              </a:rPr>
              <a:t>hlohonolofatsa</a:t>
            </a:r>
            <a:r>
              <a:rPr lang="en-ZA" sz="4000" b="0" dirty="0">
                <a:effectLst/>
              </a:rPr>
              <a:t> </a:t>
            </a:r>
            <a:r>
              <a:rPr lang="en-ZA" sz="4000" b="0" dirty="0" err="1" smtClean="0">
                <a:effectLst/>
              </a:rPr>
              <a:t>kaofela</a:t>
            </a:r>
            <a:r>
              <a:rPr lang="en-ZA" sz="4000" b="0" dirty="0" smtClean="0">
                <a:effectLst/>
              </a:rPr>
              <a:t> </a:t>
            </a:r>
            <a:r>
              <a:rPr lang="en-ZA" sz="4000" b="0" dirty="0">
                <a:effectLst/>
              </a:rPr>
              <a:t>le </a:t>
            </a:r>
            <a:r>
              <a:rPr lang="en-ZA" sz="4000" b="0" dirty="0" err="1">
                <a:effectLst/>
              </a:rPr>
              <a:t>hore</a:t>
            </a:r>
            <a:r>
              <a:rPr lang="en-ZA" sz="4000" b="0" dirty="0">
                <a:effectLst/>
              </a:rPr>
              <a:t> re </a:t>
            </a:r>
            <a:r>
              <a:rPr lang="en-ZA" sz="4000" b="0" dirty="0" err="1">
                <a:effectLst/>
              </a:rPr>
              <a:t>ka</a:t>
            </a:r>
            <a:r>
              <a:rPr lang="en-ZA" sz="4000" b="0" dirty="0">
                <a:effectLst/>
              </a:rPr>
              <a:t> </a:t>
            </a:r>
            <a:r>
              <a:rPr lang="en-ZA" sz="4000" b="0" dirty="0" err="1" smtClean="0">
                <a:effectLst/>
              </a:rPr>
              <a:t>sebetsa</a:t>
            </a:r>
            <a:r>
              <a:rPr lang="en-ZA" sz="4000" b="0" dirty="0">
                <a:effectLst/>
              </a:rPr>
              <a:t> </a:t>
            </a:r>
            <a:r>
              <a:rPr lang="en-ZA" sz="4000" b="0" dirty="0" err="1">
                <a:effectLst/>
              </a:rPr>
              <a:t>bohle</a:t>
            </a:r>
            <a:r>
              <a:rPr lang="en-ZA" sz="4000" b="0" dirty="0">
                <a:effectLst/>
              </a:rPr>
              <a:t> </a:t>
            </a:r>
            <a:r>
              <a:rPr lang="en-ZA" sz="4000" b="0" dirty="0" err="1">
                <a:effectLst/>
              </a:rPr>
              <a:t>hammoho</a:t>
            </a:r>
            <a:r>
              <a:rPr lang="en-ZA" sz="4000" b="0" dirty="0">
                <a:effectLst/>
              </a:rPr>
              <a:t> </a:t>
            </a:r>
            <a:r>
              <a:rPr lang="en-ZA" sz="4000" b="0" dirty="0" err="1">
                <a:effectLst/>
              </a:rPr>
              <a:t>hape</a:t>
            </a:r>
            <a:r>
              <a:rPr lang="en-ZA" sz="4000" b="0" dirty="0">
                <a:effectLst/>
              </a:rPr>
              <a:t> </a:t>
            </a:r>
            <a:r>
              <a:rPr lang="en-ZA" sz="4000" b="0" dirty="0" err="1">
                <a:effectLst/>
              </a:rPr>
              <a:t>ena</a:t>
            </a:r>
            <a:r>
              <a:rPr lang="en-ZA" sz="4000" b="0" dirty="0">
                <a:effectLst/>
              </a:rPr>
              <a:t> g</a:t>
            </a:r>
            <a:r>
              <a:rPr lang="en-ZA" sz="4000" b="0" dirty="0" smtClean="0">
                <a:effectLst/>
              </a:rPr>
              <a:t>o </a:t>
            </a:r>
            <a:r>
              <a:rPr lang="en-ZA" sz="4000" b="0" dirty="0" err="1">
                <a:effectLst/>
              </a:rPr>
              <a:t>fihlela</a:t>
            </a:r>
            <a:r>
              <a:rPr lang="en-ZA" sz="4000" b="0" dirty="0">
                <a:effectLst/>
              </a:rPr>
              <a:t> </a:t>
            </a:r>
            <a:r>
              <a:rPr lang="en-ZA" sz="4000" b="0" dirty="0" err="1">
                <a:effectLst/>
              </a:rPr>
              <a:t>k</a:t>
            </a:r>
            <a:r>
              <a:rPr lang="en-ZA" sz="4000" b="0" dirty="0" err="1" smtClean="0">
                <a:effectLst/>
              </a:rPr>
              <a:t>a</a:t>
            </a:r>
            <a:r>
              <a:rPr lang="en-ZA" sz="4000" b="0" dirty="0">
                <a:effectLst/>
              </a:rPr>
              <a:t> </a:t>
            </a:r>
            <a:r>
              <a:rPr lang="en-ZA" sz="4000" b="0" dirty="0" err="1" smtClean="0">
                <a:effectLst/>
              </a:rPr>
              <a:t>nako</a:t>
            </a:r>
            <a:r>
              <a:rPr lang="en-ZA" sz="4000" b="0" dirty="0" smtClean="0">
                <a:effectLst/>
              </a:rPr>
              <a:t> </a:t>
            </a:r>
            <a:r>
              <a:rPr lang="en-ZA" sz="4000" b="0" dirty="0" err="1" smtClean="0">
                <a:effectLst/>
              </a:rPr>
              <a:t>ya</a:t>
            </a:r>
            <a:r>
              <a:rPr lang="en-ZA" sz="4000" b="0" dirty="0" smtClean="0">
                <a:effectLst/>
              </a:rPr>
              <a:t> </a:t>
            </a:r>
            <a:r>
              <a:rPr lang="en-ZA" sz="4000" b="0" dirty="0">
                <a:effectLst/>
              </a:rPr>
              <a:t>Marula</a:t>
            </a:r>
            <a:r>
              <a:rPr lang="en-ZA" sz="4000" dirty="0" smtClean="0"/>
              <a:t>.</a:t>
            </a:r>
            <a:endParaRPr lang="en-ZA" sz="40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922713" y="5661248"/>
            <a:ext cx="4572000" cy="864096"/>
          </a:xfrm>
        </p:spPr>
        <p:txBody>
          <a:bodyPr/>
          <a:lstStyle/>
          <a:p>
            <a:pPr algn="ctr"/>
            <a:r>
              <a:rPr lang="en-ZA" b="1" dirty="0" err="1" smtClean="0"/>
              <a:t>Mirma</a:t>
            </a:r>
            <a:r>
              <a:rPr lang="en-ZA" b="1" dirty="0" smtClean="0"/>
              <a:t> Development.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278509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err="1"/>
              <a:t>Ka</a:t>
            </a:r>
            <a:r>
              <a:rPr lang="en-ZA" dirty="0"/>
              <a:t> </a:t>
            </a:r>
            <a:r>
              <a:rPr lang="en-ZA" dirty="0" err="1"/>
              <a:t>lebaka</a:t>
            </a:r>
            <a:r>
              <a:rPr lang="en-ZA" dirty="0"/>
              <a:t> la </a:t>
            </a:r>
            <a:r>
              <a:rPr lang="en-ZA" dirty="0" err="1"/>
              <a:t>ho</a:t>
            </a:r>
            <a:r>
              <a:rPr lang="en-ZA" dirty="0"/>
              <a:t> </a:t>
            </a:r>
            <a:r>
              <a:rPr lang="en-ZA" dirty="0" err="1"/>
              <a:t>moruong</a:t>
            </a:r>
            <a:r>
              <a:rPr lang="en-ZA" dirty="0"/>
              <a:t> </a:t>
            </a:r>
            <a:r>
              <a:rPr lang="en-ZA" dirty="0" err="1"/>
              <a:t>wa</a:t>
            </a:r>
            <a:r>
              <a:rPr lang="en-ZA" dirty="0"/>
              <a:t> </a:t>
            </a:r>
            <a:r>
              <a:rPr lang="en-ZA" dirty="0" err="1"/>
              <a:t>lefatshe</a:t>
            </a:r>
            <a:r>
              <a:rPr lang="en-ZA" dirty="0"/>
              <a:t> </a:t>
            </a:r>
            <a:r>
              <a:rPr lang="en-ZA" dirty="0" err="1"/>
              <a:t>ka</a:t>
            </a:r>
            <a:r>
              <a:rPr lang="en-ZA" dirty="0"/>
              <a:t> </a:t>
            </a:r>
            <a:r>
              <a:rPr lang="en-ZA" dirty="0" err="1"/>
              <a:t>ga</a:t>
            </a:r>
            <a:r>
              <a:rPr lang="en-ZA" dirty="0"/>
              <a:t> </a:t>
            </a:r>
            <a:r>
              <a:rPr lang="en-ZA" dirty="0" err="1"/>
              <a:t>ekonomi</a:t>
            </a:r>
            <a:r>
              <a:rPr lang="en-ZA" dirty="0"/>
              <a:t> </a:t>
            </a:r>
            <a:r>
              <a:rPr lang="en-ZA" dirty="0" err="1"/>
              <a:t>palo</a:t>
            </a:r>
            <a:r>
              <a:rPr lang="en-ZA" dirty="0"/>
              <a:t> </a:t>
            </a:r>
            <a:r>
              <a:rPr lang="en-ZA" dirty="0" err="1"/>
              <a:t>ya</a:t>
            </a:r>
            <a:r>
              <a:rPr lang="en-ZA" dirty="0"/>
              <a:t> Marula ha e </a:t>
            </a:r>
            <a:r>
              <a:rPr lang="en-ZA" dirty="0" err="1"/>
              <a:t>ile</a:t>
            </a:r>
            <a:r>
              <a:rPr lang="en-ZA" dirty="0"/>
              <a:t> </a:t>
            </a:r>
            <a:r>
              <a:rPr lang="en-ZA" dirty="0" err="1"/>
              <a:t>ea</a:t>
            </a:r>
            <a:r>
              <a:rPr lang="en-ZA" dirty="0"/>
              <a:t> </a:t>
            </a:r>
            <a:r>
              <a:rPr lang="en-ZA" dirty="0" err="1"/>
              <a:t>eketseha</a:t>
            </a:r>
            <a:r>
              <a:rPr lang="en-ZA" dirty="0"/>
              <a:t> a </a:t>
            </a:r>
            <a:r>
              <a:rPr lang="en-ZA" dirty="0" err="1"/>
              <a:t>ho</a:t>
            </a:r>
            <a:r>
              <a:rPr lang="en-ZA" dirty="0"/>
              <a:t> </a:t>
            </a:r>
            <a:r>
              <a:rPr lang="en-ZA" dirty="0" err="1"/>
              <a:t>qetela</a:t>
            </a:r>
            <a:r>
              <a:rPr lang="en-ZA" dirty="0"/>
              <a:t> </a:t>
            </a:r>
            <a:r>
              <a:rPr lang="en-ZA" dirty="0" err="1"/>
              <a:t>d</a:t>
            </a:r>
            <a:r>
              <a:rPr lang="en-ZA" dirty="0" err="1" smtClean="0"/>
              <a:t>ilemo</a:t>
            </a:r>
            <a:r>
              <a:rPr lang="en-ZA" dirty="0" smtClean="0"/>
              <a:t> </a:t>
            </a:r>
            <a:r>
              <a:rPr lang="en-ZA" dirty="0" err="1"/>
              <a:t>tse</a:t>
            </a:r>
            <a:r>
              <a:rPr lang="en-ZA" dirty="0"/>
              <a:t> </a:t>
            </a:r>
            <a:r>
              <a:rPr lang="en-ZA" dirty="0" err="1"/>
              <a:t>peli</a:t>
            </a:r>
            <a:r>
              <a:rPr lang="en-ZA" dirty="0"/>
              <a:t> le </a:t>
            </a:r>
            <a:r>
              <a:rPr lang="en-ZA" dirty="0" err="1"/>
              <a:t>bakeng</a:t>
            </a:r>
            <a:r>
              <a:rPr lang="en-ZA" dirty="0"/>
              <a:t> </a:t>
            </a:r>
            <a:r>
              <a:rPr lang="en-ZA" dirty="0" smtClean="0"/>
              <a:t>la </a:t>
            </a:r>
            <a:r>
              <a:rPr lang="en-ZA" dirty="0"/>
              <a:t>2016 a </a:t>
            </a:r>
            <a:r>
              <a:rPr lang="en-ZA" dirty="0" err="1"/>
              <a:t>tla</a:t>
            </a:r>
            <a:r>
              <a:rPr lang="en-ZA" dirty="0"/>
              <a:t> </a:t>
            </a:r>
            <a:r>
              <a:rPr lang="en-ZA" dirty="0" err="1"/>
              <a:t>ho</a:t>
            </a:r>
            <a:r>
              <a:rPr lang="en-ZA" dirty="0"/>
              <a:t> </a:t>
            </a:r>
            <a:r>
              <a:rPr lang="en-ZA" dirty="0" err="1"/>
              <a:t>d</a:t>
            </a:r>
            <a:r>
              <a:rPr lang="en-ZA" dirty="0" err="1" smtClean="0"/>
              <a:t>ula</a:t>
            </a:r>
            <a:r>
              <a:rPr lang="en-ZA" dirty="0" smtClean="0"/>
              <a:t> </a:t>
            </a:r>
            <a:r>
              <a:rPr lang="en-ZA" dirty="0"/>
              <a:t>a le</a:t>
            </a:r>
            <a:r>
              <a:rPr lang="en-ZA" dirty="0" smtClean="0"/>
              <a:t>.</a:t>
            </a:r>
          </a:p>
          <a:p>
            <a:endParaRPr lang="en-ZA" dirty="0"/>
          </a:p>
          <a:p>
            <a:endParaRPr lang="en-ZA" dirty="0" smtClean="0"/>
          </a:p>
          <a:p>
            <a:r>
              <a:rPr lang="it-IT" dirty="0"/>
              <a:t>Mirma le Distell li sebelitseng ka thata a se ke a fokotseha palo e, re leboha hore.</a:t>
            </a:r>
            <a:endParaRPr lang="en-Z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2015 - 2016 </a:t>
            </a:r>
            <a:r>
              <a:rPr lang="en-ZA" dirty="0"/>
              <a:t>P</a:t>
            </a:r>
            <a:r>
              <a:rPr lang="en-ZA" dirty="0" smtClean="0"/>
              <a:t>roduction </a:t>
            </a:r>
            <a:r>
              <a:rPr lang="en-ZA" dirty="0" err="1"/>
              <a:t>phofu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2786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Se </a:t>
            </a:r>
            <a:r>
              <a:rPr lang="en-ZA" dirty="0" err="1"/>
              <a:t>senyenyane</a:t>
            </a:r>
            <a:r>
              <a:rPr lang="en-ZA" dirty="0"/>
              <a:t> </a:t>
            </a:r>
            <a:r>
              <a:rPr lang="en-ZA" dirty="0" err="1"/>
              <a:t>palo</a:t>
            </a:r>
            <a:r>
              <a:rPr lang="en-ZA" dirty="0"/>
              <a:t> ha </a:t>
            </a:r>
            <a:r>
              <a:rPr lang="en-ZA" dirty="0" err="1"/>
              <a:t>ho</a:t>
            </a:r>
            <a:r>
              <a:rPr lang="en-ZA" dirty="0"/>
              <a:t> </a:t>
            </a:r>
            <a:r>
              <a:rPr lang="en-ZA" dirty="0" err="1"/>
              <a:t>etse</a:t>
            </a:r>
            <a:r>
              <a:rPr lang="en-ZA" dirty="0"/>
              <a:t> </a:t>
            </a:r>
            <a:r>
              <a:rPr lang="en-ZA" dirty="0" err="1"/>
              <a:t>ho</a:t>
            </a:r>
            <a:r>
              <a:rPr lang="en-ZA" dirty="0"/>
              <a:t> </a:t>
            </a:r>
            <a:r>
              <a:rPr lang="en-ZA" dirty="0" err="1"/>
              <a:t>ka</a:t>
            </a:r>
            <a:r>
              <a:rPr lang="en-ZA" dirty="0"/>
              <a:t> </a:t>
            </a:r>
            <a:r>
              <a:rPr lang="en-ZA" dirty="0" err="1" smtClean="0"/>
              <a:t>kgonega</a:t>
            </a:r>
            <a:r>
              <a:rPr lang="en-ZA" dirty="0" smtClean="0"/>
              <a:t> </a:t>
            </a:r>
            <a:r>
              <a:rPr lang="en-ZA" dirty="0"/>
              <a:t>g</a:t>
            </a:r>
            <a:r>
              <a:rPr lang="en-ZA" dirty="0" smtClean="0"/>
              <a:t>o </a:t>
            </a:r>
            <a:r>
              <a:rPr lang="en-ZA" dirty="0" err="1" smtClean="0"/>
              <a:t>bogella</a:t>
            </a:r>
            <a:r>
              <a:rPr lang="en-ZA" dirty="0" smtClean="0"/>
              <a:t> </a:t>
            </a:r>
            <a:r>
              <a:rPr lang="en-ZA" dirty="0" err="1"/>
              <a:t>d</a:t>
            </a:r>
            <a:r>
              <a:rPr lang="en-ZA" dirty="0" err="1" smtClean="0"/>
              <a:t>itholoana</a:t>
            </a:r>
            <a:r>
              <a:rPr lang="en-ZA" dirty="0" smtClean="0"/>
              <a:t> </a:t>
            </a:r>
            <a:r>
              <a:rPr lang="en-ZA" dirty="0"/>
              <a:t>le </a:t>
            </a:r>
            <a:r>
              <a:rPr lang="en-ZA" dirty="0" err="1"/>
              <a:t>d</a:t>
            </a:r>
            <a:r>
              <a:rPr lang="en-ZA" dirty="0" err="1" smtClean="0"/>
              <a:t>itholoana</a:t>
            </a:r>
            <a:r>
              <a:rPr lang="en-ZA" dirty="0" smtClean="0"/>
              <a:t> </a:t>
            </a:r>
            <a:r>
              <a:rPr lang="en-ZA" dirty="0" err="1"/>
              <a:t>tsohle</a:t>
            </a:r>
            <a:r>
              <a:rPr lang="en-ZA" dirty="0"/>
              <a:t> g</a:t>
            </a:r>
            <a:r>
              <a:rPr lang="en-ZA" dirty="0" smtClean="0"/>
              <a:t>o </a:t>
            </a:r>
            <a:r>
              <a:rPr lang="en-ZA" dirty="0" err="1"/>
              <a:t>tloha</a:t>
            </a:r>
            <a:r>
              <a:rPr lang="en-ZA" dirty="0"/>
              <a:t> </a:t>
            </a:r>
            <a:r>
              <a:rPr lang="en-ZA" dirty="0" err="1" smtClean="0"/>
              <a:t>mang</a:t>
            </a:r>
            <a:r>
              <a:rPr lang="en-ZA" dirty="0" smtClean="0"/>
              <a:t> </a:t>
            </a:r>
            <a:r>
              <a:rPr lang="en-ZA" dirty="0"/>
              <a:t>le </a:t>
            </a:r>
            <a:r>
              <a:rPr lang="en-ZA" dirty="0" err="1" smtClean="0"/>
              <a:t>mang</a:t>
            </a:r>
            <a:r>
              <a:rPr lang="en-ZA" dirty="0" smtClean="0"/>
              <a:t> o mong </a:t>
            </a:r>
            <a:r>
              <a:rPr lang="en-ZA" dirty="0"/>
              <a:t>le o mong </a:t>
            </a:r>
            <a:r>
              <a:rPr lang="en-ZA" dirty="0" err="1"/>
              <a:t>sebakeng</a:t>
            </a:r>
            <a:r>
              <a:rPr lang="en-ZA" dirty="0"/>
              <a:t> </a:t>
            </a:r>
            <a:r>
              <a:rPr lang="en-ZA" dirty="0" err="1"/>
              <a:t>seo</a:t>
            </a:r>
            <a:r>
              <a:rPr lang="en-ZA" dirty="0" smtClean="0"/>
              <a:t>.</a:t>
            </a:r>
          </a:p>
          <a:p>
            <a:endParaRPr lang="en-ZA" dirty="0"/>
          </a:p>
          <a:p>
            <a:r>
              <a:rPr lang="en-ZA" dirty="0" err="1"/>
              <a:t>Phumantsho</a:t>
            </a:r>
            <a:r>
              <a:rPr lang="en-ZA" dirty="0"/>
              <a:t> </a:t>
            </a:r>
            <a:r>
              <a:rPr lang="en-ZA" dirty="0" err="1"/>
              <a:t>ya</a:t>
            </a:r>
            <a:r>
              <a:rPr lang="en-ZA" dirty="0"/>
              <a:t> </a:t>
            </a:r>
            <a:r>
              <a:rPr lang="en-ZA" dirty="0" err="1"/>
              <a:t>ditshebeletso</a:t>
            </a:r>
            <a:r>
              <a:rPr lang="en-ZA" dirty="0"/>
              <a:t> </a:t>
            </a:r>
            <a:r>
              <a:rPr lang="en-ZA" dirty="0" err="1"/>
              <a:t>otla</a:t>
            </a:r>
            <a:r>
              <a:rPr lang="en-ZA" dirty="0"/>
              <a:t> </a:t>
            </a:r>
            <a:r>
              <a:rPr lang="en-ZA" dirty="0" err="1"/>
              <a:t>ketso</a:t>
            </a:r>
            <a:r>
              <a:rPr lang="en-ZA" dirty="0"/>
              <a:t> </a:t>
            </a:r>
            <a:r>
              <a:rPr lang="en-ZA" dirty="0" err="1"/>
              <a:t>ena</a:t>
            </a:r>
            <a:r>
              <a:rPr lang="en-ZA" dirty="0"/>
              <a:t> </a:t>
            </a:r>
            <a:r>
              <a:rPr lang="en-ZA" dirty="0" err="1"/>
              <a:t>ka</a:t>
            </a:r>
            <a:r>
              <a:rPr lang="en-ZA" dirty="0"/>
              <a:t> g</a:t>
            </a:r>
            <a:r>
              <a:rPr lang="en-ZA" dirty="0" smtClean="0"/>
              <a:t>o </a:t>
            </a:r>
            <a:r>
              <a:rPr lang="en-ZA" dirty="0" err="1"/>
              <a:t>g</a:t>
            </a:r>
            <a:r>
              <a:rPr lang="en-ZA" dirty="0" err="1" smtClean="0"/>
              <a:t>o</a:t>
            </a:r>
            <a:r>
              <a:rPr lang="en-ZA" dirty="0" smtClean="0"/>
              <a:t> </a:t>
            </a:r>
            <a:r>
              <a:rPr lang="en-ZA" dirty="0" err="1" smtClean="0"/>
              <a:t>bogela</a:t>
            </a:r>
            <a:r>
              <a:rPr lang="en-ZA" dirty="0" smtClean="0"/>
              <a:t> </a:t>
            </a:r>
            <a:r>
              <a:rPr lang="en-ZA" dirty="0" err="1"/>
              <a:t>d</a:t>
            </a:r>
            <a:r>
              <a:rPr lang="en-ZA" dirty="0" err="1" smtClean="0"/>
              <a:t>ibakeng</a:t>
            </a:r>
            <a:r>
              <a:rPr lang="en-ZA" dirty="0" smtClean="0"/>
              <a:t> </a:t>
            </a:r>
            <a:r>
              <a:rPr lang="en-ZA" dirty="0" err="1" smtClean="0"/>
              <a:t>tsa</a:t>
            </a:r>
            <a:r>
              <a:rPr lang="en-ZA" dirty="0" smtClean="0"/>
              <a:t> </a:t>
            </a:r>
            <a:r>
              <a:rPr lang="en-ZA" dirty="0"/>
              <a:t>g</a:t>
            </a:r>
            <a:r>
              <a:rPr lang="en-ZA" dirty="0" smtClean="0"/>
              <a:t>o </a:t>
            </a:r>
            <a:r>
              <a:rPr lang="en-ZA" dirty="0"/>
              <a:t>re </a:t>
            </a:r>
            <a:r>
              <a:rPr lang="en-ZA" dirty="0" err="1"/>
              <a:t>thibele</a:t>
            </a:r>
            <a:r>
              <a:rPr lang="en-ZA" dirty="0"/>
              <a:t> g</a:t>
            </a:r>
            <a:r>
              <a:rPr lang="en-ZA" dirty="0" smtClean="0"/>
              <a:t>o </a:t>
            </a:r>
            <a:r>
              <a:rPr lang="en-ZA" dirty="0" err="1" smtClean="0"/>
              <a:t>bogela</a:t>
            </a:r>
            <a:r>
              <a:rPr lang="en-ZA" dirty="0" smtClean="0"/>
              <a:t> </a:t>
            </a:r>
            <a:r>
              <a:rPr lang="en-ZA" dirty="0" err="1"/>
              <a:t>d</a:t>
            </a:r>
            <a:r>
              <a:rPr lang="en-ZA" dirty="0" err="1" smtClean="0"/>
              <a:t>itholoana</a:t>
            </a:r>
            <a:endParaRPr lang="en-ZA" dirty="0"/>
          </a:p>
          <a:p>
            <a:endParaRPr lang="en-Z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Mathata</a:t>
            </a:r>
            <a:r>
              <a:rPr lang="en-ZA" dirty="0"/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274525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ZA" dirty="0" smtClean="0"/>
              <a:t>Ba-Phalaborwa</a:t>
            </a:r>
            <a:endParaRPr lang="en-ZA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19" r="-24219"/>
          <a:stretch/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Service </a:t>
            </a:r>
            <a:r>
              <a:rPr lang="en-ZA" dirty="0" err="1"/>
              <a:t>boipelaetso</a:t>
            </a:r>
            <a:r>
              <a:rPr lang="en-ZA" dirty="0"/>
              <a:t> </a:t>
            </a:r>
            <a:r>
              <a:rPr lang="en-ZA" dirty="0" err="1"/>
              <a:t>mabapi</a:t>
            </a:r>
            <a:r>
              <a:rPr lang="en-ZA" dirty="0"/>
              <a:t> le </a:t>
            </a:r>
            <a:r>
              <a:rPr lang="en-ZA" dirty="0" err="1" smtClean="0"/>
              <a:t>phumantsho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9851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56792"/>
            <a:ext cx="8229600" cy="2736304"/>
          </a:xfrm>
        </p:spPr>
        <p:txBody>
          <a:bodyPr>
            <a:normAutofit/>
          </a:bodyPr>
          <a:lstStyle/>
          <a:p>
            <a:pPr algn="ctr"/>
            <a:r>
              <a:rPr lang="en-ZA" sz="5400" dirty="0"/>
              <a:t>2015 - </a:t>
            </a:r>
            <a:r>
              <a:rPr lang="en-ZA" sz="5400" dirty="0" smtClean="0"/>
              <a:t>PROJECTS</a:t>
            </a:r>
            <a:endParaRPr lang="en-ZA" sz="5400" dirty="0"/>
          </a:p>
        </p:txBody>
      </p:sp>
    </p:spTree>
    <p:extLst>
      <p:ext uri="{BB962C8B-B14F-4D97-AF65-F5344CB8AC3E}">
        <p14:creationId xmlns:p14="http://schemas.microsoft.com/office/powerpoint/2010/main" val="368361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ZA" dirty="0" err="1" smtClean="0"/>
              <a:t>Ge</a:t>
            </a:r>
            <a:r>
              <a:rPr lang="en-ZA" dirty="0" smtClean="0"/>
              <a:t> ​ </a:t>
            </a:r>
            <a:r>
              <a:rPr lang="en-ZA" dirty="0" err="1"/>
              <a:t>tlelaseng</a:t>
            </a:r>
            <a:r>
              <a:rPr lang="en-ZA" dirty="0"/>
              <a:t> </a:t>
            </a:r>
            <a:r>
              <a:rPr lang="en-ZA" dirty="0" err="1"/>
              <a:t>ea</a:t>
            </a:r>
            <a:r>
              <a:rPr lang="en-ZA" dirty="0"/>
              <a:t> </a:t>
            </a:r>
            <a:r>
              <a:rPr lang="en-ZA" dirty="0" err="1"/>
              <a:t>boikoetliso</a:t>
            </a:r>
            <a:r>
              <a:rPr lang="en-ZA" dirty="0"/>
              <a:t>, </a:t>
            </a:r>
            <a:r>
              <a:rPr lang="en-ZA" dirty="0" err="1"/>
              <a:t>bakeng</a:t>
            </a:r>
            <a:r>
              <a:rPr lang="en-ZA" dirty="0"/>
              <a:t> </a:t>
            </a:r>
            <a:r>
              <a:rPr lang="en-ZA" dirty="0" err="1"/>
              <a:t>sa</a:t>
            </a:r>
            <a:r>
              <a:rPr lang="en-ZA" dirty="0"/>
              <a:t> </a:t>
            </a:r>
            <a:r>
              <a:rPr lang="en-ZA" dirty="0" err="1"/>
              <a:t>bana</a:t>
            </a:r>
            <a:r>
              <a:rPr lang="en-ZA" dirty="0"/>
              <a:t> g</a:t>
            </a:r>
            <a:r>
              <a:rPr lang="en-ZA" dirty="0" smtClean="0"/>
              <a:t>o </a:t>
            </a:r>
            <a:r>
              <a:rPr lang="en-ZA" dirty="0" err="1"/>
              <a:t>bapala</a:t>
            </a:r>
            <a:r>
              <a:rPr lang="en-ZA" dirty="0"/>
              <a:t> on. 89 </a:t>
            </a:r>
            <a:r>
              <a:rPr lang="en-ZA" dirty="0" err="1"/>
              <a:t>bana</a:t>
            </a:r>
            <a:r>
              <a:rPr lang="en-ZA" dirty="0"/>
              <a:t> </a:t>
            </a:r>
            <a:r>
              <a:rPr lang="en-ZA" dirty="0" err="1"/>
              <a:t>ba</a:t>
            </a:r>
            <a:r>
              <a:rPr lang="en-ZA" dirty="0"/>
              <a:t> </a:t>
            </a:r>
            <a:r>
              <a:rPr lang="en-ZA" dirty="0" err="1"/>
              <a:t>letsatsing</a:t>
            </a:r>
            <a:r>
              <a:rPr lang="en-ZA" dirty="0"/>
              <a:t> </a:t>
            </a:r>
            <a:r>
              <a:rPr lang="en-ZA" dirty="0" err="1"/>
              <a:t>lena</a:t>
            </a:r>
            <a:r>
              <a:rPr lang="en-ZA" dirty="0"/>
              <a:t> </a:t>
            </a:r>
            <a:r>
              <a:rPr lang="en-ZA" dirty="0" err="1"/>
              <a:t>setsi</a:t>
            </a:r>
            <a:r>
              <a:rPr lang="en-ZA" dirty="0"/>
              <a:t> </a:t>
            </a:r>
            <a:r>
              <a:rPr lang="en-ZA" dirty="0" err="1"/>
              <a:t>sa</a:t>
            </a:r>
            <a:r>
              <a:rPr lang="en-ZA" dirty="0"/>
              <a:t> </a:t>
            </a:r>
            <a:r>
              <a:rPr lang="en-ZA" dirty="0" err="1"/>
              <a:t>tlhokomelo</a:t>
            </a:r>
            <a:r>
              <a:rPr lang="en-ZA" dirty="0"/>
              <a:t> </a:t>
            </a:r>
            <a:r>
              <a:rPr lang="en-ZA" dirty="0" err="1"/>
              <a:t>sa</a:t>
            </a:r>
            <a:endParaRPr lang="en-Z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9" b="1727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/>
              <a:t>Majeje</a:t>
            </a:r>
            <a:r>
              <a:rPr lang="en-ZA" dirty="0" smtClean="0"/>
              <a:t> Day Care – play area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8133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ZA" dirty="0" err="1" smtClean="0"/>
              <a:t>Ge</a:t>
            </a:r>
            <a:r>
              <a:rPr lang="en-ZA" dirty="0" smtClean="0"/>
              <a:t> Ba </a:t>
            </a:r>
            <a:r>
              <a:rPr lang="en-ZA" dirty="0" err="1"/>
              <a:t>bapala</a:t>
            </a:r>
            <a:r>
              <a:rPr lang="en-ZA" dirty="0"/>
              <a:t> </a:t>
            </a:r>
            <a:r>
              <a:rPr lang="en-ZA" dirty="0" err="1"/>
              <a:t>fatše</a:t>
            </a:r>
            <a:r>
              <a:rPr lang="en-ZA" dirty="0"/>
              <a:t> </a:t>
            </a:r>
            <a:r>
              <a:rPr lang="en-ZA" dirty="0" err="1"/>
              <a:t>sebakeng</a:t>
            </a:r>
            <a:r>
              <a:rPr lang="en-ZA" dirty="0"/>
              <a:t> </a:t>
            </a:r>
            <a:r>
              <a:rPr lang="en-ZA" dirty="0" err="1"/>
              <a:t>seo</a:t>
            </a:r>
            <a:endParaRPr lang="en-Z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1632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/>
              <a:t>Majeje</a:t>
            </a:r>
            <a:r>
              <a:rPr lang="en-ZA" dirty="0" smtClean="0"/>
              <a:t> Day Care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7788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ZA" dirty="0"/>
              <a:t>Main </a:t>
            </a:r>
            <a:r>
              <a:rPr lang="en-ZA" dirty="0" err="1"/>
              <a:t>morero</a:t>
            </a:r>
            <a:r>
              <a:rPr lang="en-ZA" dirty="0"/>
              <a:t> </a:t>
            </a:r>
            <a:r>
              <a:rPr lang="en-ZA" dirty="0" smtClean="0"/>
              <a:t>2015</a:t>
            </a:r>
            <a:endParaRPr lang="en-ZA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19" r="-24219"/>
          <a:stretch/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/>
              <a:t>Mashishimale</a:t>
            </a:r>
            <a:r>
              <a:rPr lang="en-ZA" dirty="0" smtClean="0"/>
              <a:t> area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0745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305</TotalTime>
  <Words>515</Words>
  <Application>Microsoft Office PowerPoint</Application>
  <PresentationFormat>On-screen Show (4:3)</PresentationFormat>
  <Paragraphs>91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Concourse</vt:lpstr>
      <vt:lpstr>THOBELANG  RE A LE AMOGELA   MIRMA DEVELOPMENT _ 2015 LESOME DIPHALANE </vt:lpstr>
      <vt:lpstr>O SWANELA GO BA PHETOGO YE O RATAGO GO E BONA LEFASENG</vt:lpstr>
      <vt:lpstr>2015 - 2016 Production phofu</vt:lpstr>
      <vt:lpstr>Mathata a</vt:lpstr>
      <vt:lpstr>Service boipelaetso mabapi le phumantsho</vt:lpstr>
      <vt:lpstr>2015 - PROJECTS</vt:lpstr>
      <vt:lpstr>Majeje Day Care – play area</vt:lpstr>
      <vt:lpstr>Majeje Day Care</vt:lpstr>
      <vt:lpstr>Mashishimale area</vt:lpstr>
      <vt:lpstr>Mashishimale Day care center</vt:lpstr>
      <vt:lpstr>Mashishimale – Day care centre</vt:lpstr>
      <vt:lpstr>Mashishimale day care center</vt:lpstr>
      <vt:lpstr>Mashsishimale day care center</vt:lpstr>
      <vt:lpstr>Mashishimale day care centre</vt:lpstr>
      <vt:lpstr>Mashishimale Day care centre</vt:lpstr>
      <vt:lpstr>Mashishimale Day care centre - </vt:lpstr>
      <vt:lpstr>Mashishimale day care centre</vt:lpstr>
      <vt:lpstr>2015 – OUT REACH PROGRAMS</vt:lpstr>
      <vt:lpstr>Frangipane care centre</vt:lpstr>
      <vt:lpstr>SANParks Ranger station </vt:lpstr>
      <vt:lpstr>Majeje day care</vt:lpstr>
      <vt:lpstr>Maseke day care</vt:lpstr>
      <vt:lpstr>Edinburgh clinic</vt:lpstr>
      <vt:lpstr>2015 Maintenance Projects</vt:lpstr>
      <vt:lpstr>Maintenance Projects</vt:lpstr>
      <vt:lpstr>2015 – Ntse go etsa merero ea</vt:lpstr>
      <vt:lpstr>2015 –  Phihlello</vt:lpstr>
      <vt:lpstr>2016 - PROJECTS</vt:lpstr>
      <vt:lpstr>Re rata go le leboha ka go ba gona legono. Kea le leboha ka go  fela  legono. Re rapella hore Delimo o tla hlohonolofatsa kaofela le hore re ka sebetsa bohle hammoho hape ena go fihlela ka nako ya Marula.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THOBELANG AMOGELA MIRMA DEVELOPMENT _ 2015 LESOME DIPHALANE</dc:title>
  <dc:creator>User</dc:creator>
  <cp:lastModifiedBy>McKnight, Dudley</cp:lastModifiedBy>
  <cp:revision>35</cp:revision>
  <dcterms:created xsi:type="dcterms:W3CDTF">2015-10-11T07:17:13Z</dcterms:created>
  <dcterms:modified xsi:type="dcterms:W3CDTF">2017-11-16T12:03:19Z</dcterms:modified>
</cp:coreProperties>
</file>