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7A0DBFF-EB91-4A01-8F18-59D1F8036BEA}" type="datetimeFigureOut">
              <a:rPr lang="en-US" smtClean="0"/>
              <a:pPr/>
              <a:t>11/16/2017</a:t>
            </a:fld>
            <a:endParaRPr lang="en-Z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Z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71B024-4625-4201-A8E3-A0178266542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DBFF-EB91-4A01-8F18-59D1F8036BEA}" type="datetimeFigureOut">
              <a:rPr lang="en-US" smtClean="0"/>
              <a:pPr/>
              <a:t>11/16/2017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B024-4625-4201-A8E3-A0178266542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7A0DBFF-EB91-4A01-8F18-59D1F8036BEA}" type="datetimeFigureOut">
              <a:rPr lang="en-US" smtClean="0"/>
              <a:pPr/>
              <a:t>11/16/2017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ZA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471B024-4625-4201-A8E3-A0178266542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DBFF-EB91-4A01-8F18-59D1F8036BEA}" type="datetimeFigureOut">
              <a:rPr lang="en-US" smtClean="0"/>
              <a:pPr/>
              <a:t>11/16/2017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71B024-4625-4201-A8E3-A01782665426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DBFF-EB91-4A01-8F18-59D1F8036BEA}" type="datetimeFigureOut">
              <a:rPr lang="en-US" smtClean="0"/>
              <a:pPr/>
              <a:t>11/16/2017</a:t>
            </a:fld>
            <a:endParaRPr lang="en-Z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471B024-4625-4201-A8E3-A01782665426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7A0DBFF-EB91-4A01-8F18-59D1F8036BEA}" type="datetimeFigureOut">
              <a:rPr lang="en-US" smtClean="0"/>
              <a:pPr/>
              <a:t>11/16/2017</a:t>
            </a:fld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471B024-4625-4201-A8E3-A01782665426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7A0DBFF-EB91-4A01-8F18-59D1F8036BEA}" type="datetimeFigureOut">
              <a:rPr lang="en-US" smtClean="0"/>
              <a:pPr/>
              <a:t>11/16/2017</a:t>
            </a:fld>
            <a:endParaRPr lang="en-Z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471B024-4625-4201-A8E3-A01782665426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ZA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DBFF-EB91-4A01-8F18-59D1F8036BEA}" type="datetimeFigureOut">
              <a:rPr lang="en-US" smtClean="0"/>
              <a:pPr/>
              <a:t>11/16/2017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71B024-4625-4201-A8E3-A0178266542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DBFF-EB91-4A01-8F18-59D1F8036BEA}" type="datetimeFigureOut">
              <a:rPr lang="en-US" smtClean="0"/>
              <a:pPr/>
              <a:t>11/16/2017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71B024-4625-4201-A8E3-A0178266542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DBFF-EB91-4A01-8F18-59D1F8036BEA}" type="datetimeFigureOut">
              <a:rPr lang="en-US" smtClean="0"/>
              <a:pPr/>
              <a:t>11/16/2017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71B024-4625-4201-A8E3-A01782665426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7A0DBFF-EB91-4A01-8F18-59D1F8036BEA}" type="datetimeFigureOut">
              <a:rPr lang="en-US" smtClean="0"/>
              <a:pPr/>
              <a:t>11/16/2017</a:t>
            </a:fld>
            <a:endParaRPr lang="en-Z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471B024-4625-4201-A8E3-A01782665426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7A0DBFF-EB91-4A01-8F18-59D1F8036BEA}" type="datetimeFigureOut">
              <a:rPr lang="en-US" smtClean="0"/>
              <a:pPr/>
              <a:t>11/16/2017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ZA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471B024-4625-4201-A8E3-A01782665426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Mirma DEVELOPMENT 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smtClean="0"/>
              <a:t>2017 - PROJECTS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OUT REACH - PROGRAMS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ZA" dirty="0" smtClean="0"/>
              <a:t>PHALABORWA </a:t>
            </a:r>
          </a:p>
          <a:p>
            <a:pPr lvl="1"/>
            <a:r>
              <a:rPr lang="en-ZA" dirty="0" smtClean="0"/>
              <a:t>LULEKANI – CRECHE SWEET PARCELS – MAY 2017</a:t>
            </a:r>
          </a:p>
          <a:p>
            <a:pPr lvl="1"/>
            <a:r>
              <a:rPr lang="en-ZA" dirty="0" smtClean="0"/>
              <a:t>MASHISHIMALE – SWEET PARCELS – JUNE 2017</a:t>
            </a:r>
          </a:p>
          <a:p>
            <a:pPr lvl="1"/>
            <a:r>
              <a:rPr lang="en-ZA" dirty="0" smtClean="0"/>
              <a:t>MAKUSHANE – WATER BUCKETS – OCTOBER 2017</a:t>
            </a:r>
          </a:p>
          <a:p>
            <a:pPr lvl="1"/>
            <a:endParaRPr lang="en-ZA" dirty="0" smtClean="0"/>
          </a:p>
          <a:p>
            <a:r>
              <a:rPr lang="en-ZA" dirty="0" smtClean="0"/>
              <a:t>ACORNHOEK</a:t>
            </a:r>
          </a:p>
          <a:p>
            <a:pPr lvl="1"/>
            <a:r>
              <a:rPr lang="en-ZA" dirty="0" smtClean="0"/>
              <a:t>EDENBURG – SOUP KITCHEN – JULY 2017</a:t>
            </a:r>
          </a:p>
          <a:p>
            <a:pPr lvl="1"/>
            <a:r>
              <a:rPr lang="en-ZA" dirty="0" smtClean="0"/>
              <a:t>HOKWE – SWEETS PARCELS – AUGUST 2017</a:t>
            </a:r>
          </a:p>
          <a:p>
            <a:pPr lvl="1"/>
            <a:endParaRPr lang="en-ZA" dirty="0" smtClean="0"/>
          </a:p>
          <a:p>
            <a:pPr lvl="1"/>
            <a:endParaRPr lang="en-ZA" dirty="0" smtClean="0"/>
          </a:p>
          <a:p>
            <a:pPr lvl="1"/>
            <a:endParaRPr lang="en-Z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OUT REACH - PROGRAMS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ZA" dirty="0" smtClean="0"/>
              <a:t>PHALABENI</a:t>
            </a:r>
          </a:p>
          <a:p>
            <a:pPr lvl="1"/>
            <a:r>
              <a:rPr lang="en-ZA" dirty="0" smtClean="0"/>
              <a:t>SOUP KITCHEN AND SWEET PARCELS – JULY 2017</a:t>
            </a:r>
          </a:p>
          <a:p>
            <a:pPr lvl="1"/>
            <a:endParaRPr lang="en-ZA" dirty="0" smtClean="0"/>
          </a:p>
          <a:p>
            <a:r>
              <a:rPr lang="en-ZA" dirty="0" smtClean="0"/>
              <a:t>BOCHUM</a:t>
            </a:r>
          </a:p>
          <a:p>
            <a:pPr lvl="1"/>
            <a:r>
              <a:rPr lang="en-ZA" dirty="0" smtClean="0"/>
              <a:t>MATKLALA – CRECHE UP- GRADE – part of the role out of projects for all seven areas of collection. – APRIL 2017</a:t>
            </a:r>
          </a:p>
          <a:p>
            <a:pPr lvl="1"/>
            <a:r>
              <a:rPr lang="en-ZA" dirty="0" smtClean="0"/>
              <a:t>MONS – SWEET PARCELS – APRIL 2017</a:t>
            </a:r>
          </a:p>
          <a:p>
            <a:pPr lvl="1"/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PROJECT RELAX - KNP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ZA" dirty="0" smtClean="0"/>
              <a:t>PROJECT RELAX</a:t>
            </a:r>
          </a:p>
          <a:p>
            <a:pPr lvl="1"/>
            <a:r>
              <a:rPr lang="en-ZA" dirty="0" smtClean="0"/>
              <a:t>PROVIDE SOME FORM OF INTERTAINMENT TO RANGER OF THE KRUGER NATIONAL PARK IN REMOTE RANGERS OUT POSTS.</a:t>
            </a:r>
          </a:p>
          <a:p>
            <a:pPr lvl="1"/>
            <a:r>
              <a:rPr lang="en-ZA" dirty="0" smtClean="0"/>
              <a:t>THREE RANGER SECTIONS IDENTIFIED IN THE NORTHERN SECTION OF THE PARK WHERE THE ELEPHANT POACHING IS ON THE INCREACE.</a:t>
            </a:r>
          </a:p>
          <a:p>
            <a:pPr lvl="1"/>
            <a:r>
              <a:rPr lang="en-ZA" dirty="0" smtClean="0"/>
              <a:t>IDEA IS TO PROVIDE SOCCER POSTS AND KIT TO THESE GROUP OF PEOPLE AS A RELAX ACTIVERTY, ALSO HELPING THEM TO STAY FIT </a:t>
            </a:r>
          </a:p>
          <a:p>
            <a:pPr lvl="1"/>
            <a:r>
              <a:rPr lang="en-ZA" dirty="0" smtClean="0"/>
              <a:t>AREAS IDENTIFIED ARE</a:t>
            </a:r>
          </a:p>
          <a:p>
            <a:pPr lvl="2"/>
            <a:r>
              <a:rPr lang="en-ZA" dirty="0" smtClean="0"/>
              <a:t>SHONGONI</a:t>
            </a:r>
          </a:p>
          <a:p>
            <a:pPr lvl="2"/>
            <a:r>
              <a:rPr lang="en-ZA" dirty="0" smtClean="0"/>
              <a:t>VLAKTEPLAAS</a:t>
            </a:r>
          </a:p>
          <a:p>
            <a:pPr lvl="2"/>
            <a:r>
              <a:rPr lang="en-ZA" dirty="0" smtClean="0"/>
              <a:t>MAGLANGENI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2017 – MIRMA DEVELOPMENT MAIN PROJECT – DZUMERI AREA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ZA" dirty="0" smtClean="0"/>
              <a:t>IN ACORDANCE WITH THE ROTATIONAL PROGRAM APROVED BY THE MIRMA DEVELOPMENT DIRECTORS THE NEXT MAIN PROJECT WILL BE IN THE AREA OF CHIEF DZUMERI (MABUNZA).</a:t>
            </a:r>
          </a:p>
          <a:p>
            <a:r>
              <a:rPr lang="en-ZA" dirty="0" smtClean="0"/>
              <a:t>WE HAVE STARTED THE PROCESS OF INVOLVING CHIEF MABUNZA TO IDENTIFTY A CRECHE WITHIN OUR SPECS RANGE THAT WE CAN ASSIST.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2017 – WEBSITE DEVELOPMENT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ZA" dirty="0" smtClean="0"/>
              <a:t>WE NEED TO DEVELOP AND BRAND MIRMA DEVELOPMENT IN 2017.</a:t>
            </a:r>
          </a:p>
          <a:p>
            <a:r>
              <a:rPr lang="en-ZA" dirty="0" smtClean="0"/>
              <a:t>ALL DIRECTOR HAVE MIRMA DEVELOPMENT ADDRESS WE NOW NEED TO DEVELOP AND POPULATE A MIRMA DEVELOPMENT WEBSITE TO SHOW CASE THE WORK THAT IS BEING DONE.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2017 BUDGET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2233"/>
                <a:gridCol w="1571636"/>
                <a:gridCol w="1479531"/>
              </a:tblGrid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ITEM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BUDGET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TOTAL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ZA" dirty="0" smtClean="0"/>
                        <a:t>LULEKANI – CRECHE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R 1500.00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MASHISHIMALE – SOUP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R 560.00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MAKUSHANE – WATER BUCKETS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R 250.00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EDENBURG - SOUP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R</a:t>
                      </a:r>
                      <a:r>
                        <a:rPr lang="en-ZA" baseline="0" dirty="0" smtClean="0"/>
                        <a:t> 890.00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HOKWE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R 1850.00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PHALABENI – SOUP AND SWEETS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R 2100.00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MONS - SWEETS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R 1200.00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MATKLALA – CRECHE UP- GRADE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R 57000.00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KNP – PROJECT RELAX – SOCCER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R 37920.00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DZUMERI</a:t>
                      </a:r>
                      <a:r>
                        <a:rPr lang="en-ZA" baseline="0" dirty="0" smtClean="0"/>
                        <a:t> – CRECHE BUILDING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R 185000.00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OPERATIONAL COSTS AND</a:t>
                      </a:r>
                      <a:r>
                        <a:rPr lang="en-ZA" baseline="0" dirty="0" smtClean="0"/>
                        <a:t> WEBSITE DEVELOPMENT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R</a:t>
                      </a:r>
                      <a:r>
                        <a:rPr lang="en-ZA" baseline="0" dirty="0" smtClean="0"/>
                        <a:t> 35000.00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b="1" dirty="0" smtClean="0"/>
                        <a:t>TOTAL </a:t>
                      </a:r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b="1" dirty="0" smtClean="0"/>
                        <a:t>R</a:t>
                      </a:r>
                      <a:r>
                        <a:rPr lang="en-ZA" b="1" baseline="0" dirty="0" smtClean="0"/>
                        <a:t> 323270.00</a:t>
                      </a:r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SHORT FALL – AMARULA TRUST APPLICATION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b="1" dirty="0" smtClean="0">
                          <a:solidFill>
                            <a:srgbClr val="FF0000"/>
                          </a:solidFill>
                        </a:rPr>
                        <a:t>R 163270.00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46</TotalTime>
  <Words>345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Mirma DEVELOPMENT </vt:lpstr>
      <vt:lpstr>OUT REACH - PROGRAMS</vt:lpstr>
      <vt:lpstr>OUT REACH - PROGRAMS</vt:lpstr>
      <vt:lpstr>PROJECT RELAX - KNP</vt:lpstr>
      <vt:lpstr>2017 – MIRMA DEVELOPMENT MAIN PROJECT – DZUMERI AREA</vt:lpstr>
      <vt:lpstr>2017 – WEBSITE DEVELOPMENT</vt:lpstr>
      <vt:lpstr>2017 BUDGET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Mirma DEVELOPMENT</dc:title>
  <dc:creator>User</dc:creator>
  <cp:lastModifiedBy>McKnight, Dudley</cp:lastModifiedBy>
  <cp:revision>10</cp:revision>
  <dcterms:created xsi:type="dcterms:W3CDTF">2017-04-05T06:47:25Z</dcterms:created>
  <dcterms:modified xsi:type="dcterms:W3CDTF">2017-11-16T12:03:50Z</dcterms:modified>
</cp:coreProperties>
</file>