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80" r:id="rId4"/>
    <p:sldId id="258" r:id="rId5"/>
    <p:sldId id="259" r:id="rId6"/>
    <p:sldId id="260" r:id="rId7"/>
    <p:sldId id="279" r:id="rId8"/>
    <p:sldId id="261" r:id="rId9"/>
    <p:sldId id="262" r:id="rId10"/>
    <p:sldId id="263" r:id="rId11"/>
    <p:sldId id="281" r:id="rId12"/>
    <p:sldId id="264" r:id="rId13"/>
    <p:sldId id="265" r:id="rId14"/>
    <p:sldId id="266" r:id="rId15"/>
    <p:sldId id="282" r:id="rId16"/>
    <p:sldId id="267" r:id="rId17"/>
    <p:sldId id="268" r:id="rId18"/>
    <p:sldId id="269" r:id="rId19"/>
    <p:sldId id="270" r:id="rId20"/>
    <p:sldId id="283" r:id="rId21"/>
    <p:sldId id="271" r:id="rId22"/>
    <p:sldId id="272" r:id="rId23"/>
    <p:sldId id="284" r:id="rId24"/>
    <p:sldId id="273" r:id="rId25"/>
    <p:sldId id="274" r:id="rId26"/>
    <p:sldId id="275" r:id="rId27"/>
    <p:sldId id="276" r:id="rId28"/>
    <p:sldId id="285" r:id="rId29"/>
    <p:sldId id="277" r:id="rId30"/>
    <p:sldId id="278"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n-US" smtClean="0"/>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white"/>
        <p:txBody>
          <a:bodyPr/>
          <a:lstStyle/>
          <a:p>
            <a:fld id="{DF83046C-83B7-4EA2-AC6B-DED7B17955F4}" type="datetimeFigureOut">
              <a:rPr lang="en-ZA" smtClean="0"/>
              <a:t>2017/11/16</a:t>
            </a:fld>
            <a:endParaRPr lang="en-ZA"/>
          </a:p>
        </p:txBody>
      </p:sp>
      <p:sp>
        <p:nvSpPr>
          <p:cNvPr id="5" name="Footer Placeholder 4"/>
          <p:cNvSpPr>
            <a:spLocks noGrp="1"/>
          </p:cNvSpPr>
          <p:nvPr>
            <p:ph type="ftr" sz="quarter" idx="11"/>
          </p:nvPr>
        </p:nvSpPr>
        <p:spPr bwMode="white"/>
        <p:txBody>
          <a:bodyPr/>
          <a:lstStyle/>
          <a:p>
            <a:endParaRPr lang="en-ZA"/>
          </a:p>
        </p:txBody>
      </p:sp>
      <p:sp>
        <p:nvSpPr>
          <p:cNvPr id="6" name="Slide Number Placeholder 5"/>
          <p:cNvSpPr>
            <a:spLocks noGrp="1"/>
          </p:cNvSpPr>
          <p:nvPr>
            <p:ph type="sldNum" sz="quarter" idx="12"/>
          </p:nvPr>
        </p:nvSpPr>
        <p:spPr/>
        <p:txBody>
          <a:bodyPr/>
          <a:lstStyle/>
          <a:p>
            <a:fld id="{276AC288-4E37-45EB-9EA4-A2375E0868B6}" type="slidenum">
              <a:rPr lang="en-ZA" smtClean="0"/>
              <a:t>‹#›</a:t>
            </a:fld>
            <a:endParaRPr lang="en-Z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83046C-83B7-4EA2-AC6B-DED7B17955F4}" type="datetimeFigureOut">
              <a:rPr lang="en-ZA" smtClean="0"/>
              <a:t>2017/11/16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76AC288-4E37-45EB-9EA4-A2375E0868B6}" type="slidenum">
              <a:rPr lang="en-ZA" smtClean="0"/>
              <a:t>‹#›</a:t>
            </a:fld>
            <a:endParaRPr lang="en-Z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83046C-83B7-4EA2-AC6B-DED7B17955F4}" type="datetimeFigureOut">
              <a:rPr lang="en-ZA" smtClean="0"/>
              <a:t>2017/11/16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76AC288-4E37-45EB-9EA4-A2375E0868B6}" type="slidenum">
              <a:rPr lang="en-ZA" smtClean="0"/>
              <a:t>‹#›</a:t>
            </a:fld>
            <a:endParaRPr lang="en-Z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83046C-83B7-4EA2-AC6B-DED7B17955F4}" type="datetimeFigureOut">
              <a:rPr lang="en-ZA" smtClean="0"/>
              <a:t>2017/11/16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76AC288-4E37-45EB-9EA4-A2375E0868B6}" type="slidenum">
              <a:rPr lang="en-ZA" smtClean="0"/>
              <a:t>‹#›</a:t>
            </a:fld>
            <a:endParaRPr lang="en-ZA"/>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F83046C-83B7-4EA2-AC6B-DED7B17955F4}" type="datetimeFigureOut">
              <a:rPr lang="en-ZA" smtClean="0"/>
              <a:t>2017/11/16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76AC288-4E37-45EB-9EA4-A2375E0868B6}" type="slidenum">
              <a:rPr lang="en-ZA" smtClean="0"/>
              <a:t>‹#›</a:t>
            </a:fld>
            <a:endParaRPr lang="en-ZA"/>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DF83046C-83B7-4EA2-AC6B-DED7B17955F4}" type="datetimeFigureOut">
              <a:rPr lang="en-ZA" smtClean="0"/>
              <a:t>2017/11/16</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76AC288-4E37-45EB-9EA4-A2375E0868B6}" type="slidenum">
              <a:rPr lang="en-ZA" smtClean="0"/>
              <a:t>‹#›</a:t>
            </a:fld>
            <a:endParaRPr lang="en-ZA"/>
          </a:p>
        </p:txBody>
      </p:sp>
      <p:sp>
        <p:nvSpPr>
          <p:cNvPr id="12" name="Content Placeholder 11"/>
          <p:cNvSpPr>
            <a:spLocks noGrp="1"/>
          </p:cNvSpPr>
          <p:nvPr>
            <p:ph sz="quarter" idx="14"/>
          </p:nvPr>
        </p:nvSpPr>
        <p:spPr>
          <a:xfrm>
            <a:off x="46482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DF83046C-83B7-4EA2-AC6B-DED7B17955F4}" type="datetimeFigureOut">
              <a:rPr lang="en-ZA" smtClean="0"/>
              <a:t>2017/11/16</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276AC288-4E37-45EB-9EA4-A2375E0868B6}" type="slidenum">
              <a:rPr lang="en-ZA" smtClean="0"/>
              <a:t>‹#›</a:t>
            </a:fld>
            <a:endParaRPr lang="en-Z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83046C-83B7-4EA2-AC6B-DED7B17955F4}" type="datetimeFigureOut">
              <a:rPr lang="en-ZA" smtClean="0"/>
              <a:t>2017/11/16</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276AC288-4E37-45EB-9EA4-A2375E0868B6}" type="slidenum">
              <a:rPr lang="en-ZA" smtClean="0"/>
              <a:t>‹#›</a:t>
            </a:fld>
            <a:endParaRPr lang="en-ZA"/>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F83046C-83B7-4EA2-AC6B-DED7B17955F4}" type="datetimeFigureOut">
              <a:rPr lang="en-ZA" smtClean="0"/>
              <a:t>2017/11/16</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76AC288-4E37-45EB-9EA4-A2375E0868B6}" type="slidenum">
              <a:rPr lang="en-ZA" smtClean="0"/>
              <a:t>‹#›</a:t>
            </a:fld>
            <a:endParaRPr lang="en-Z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83046C-83B7-4EA2-AC6B-DED7B17955F4}" type="datetimeFigureOut">
              <a:rPr lang="en-ZA" smtClean="0"/>
              <a:t>2017/11/16</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76AC288-4E37-45EB-9EA4-A2375E0868B6}" type="slidenum">
              <a:rPr lang="en-ZA" smtClean="0"/>
              <a:t>‹#›</a:t>
            </a:fld>
            <a:endParaRPr lang="en-ZA"/>
          </a:p>
        </p:txBody>
      </p:sp>
      <p:sp>
        <p:nvSpPr>
          <p:cNvPr id="9" name="Content Placeholder 8"/>
          <p:cNvSpPr>
            <a:spLocks noGrp="1"/>
          </p:cNvSpPr>
          <p:nvPr>
            <p:ph sz="quarter" idx="13"/>
          </p:nvPr>
        </p:nvSpPr>
        <p:spPr>
          <a:xfrm>
            <a:off x="1371600" y="1676400"/>
            <a:ext cx="32766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83046C-83B7-4EA2-AC6B-DED7B17955F4}" type="datetimeFigureOut">
              <a:rPr lang="en-ZA" smtClean="0"/>
              <a:t>2017/11/16</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76AC288-4E37-45EB-9EA4-A2375E0868B6}" type="slidenum">
              <a:rPr lang="en-ZA" smtClean="0"/>
              <a:t>‹#›</a:t>
            </a:fld>
            <a:endParaRPr lang="en-Z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DF83046C-83B7-4EA2-AC6B-DED7B17955F4}" type="datetimeFigureOut">
              <a:rPr lang="en-ZA" smtClean="0"/>
              <a:t>2017/11/16</a:t>
            </a:fld>
            <a:endParaRPr lang="en-ZA"/>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n-ZA"/>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276AC288-4E37-45EB-9EA4-A2375E0868B6}" type="slidenum">
              <a:rPr lang="en-ZA" smtClean="0"/>
              <a:t>‹#›</a:t>
            </a:fld>
            <a:endParaRPr lang="en-ZA"/>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7200" b="1" dirty="0" smtClean="0"/>
              <a:t>2017</a:t>
            </a:r>
            <a:endParaRPr lang="en-ZA" sz="7200" b="1" dirty="0"/>
          </a:p>
        </p:txBody>
      </p:sp>
      <p:sp>
        <p:nvSpPr>
          <p:cNvPr id="3" name="Subtitle 2"/>
          <p:cNvSpPr>
            <a:spLocks noGrp="1"/>
          </p:cNvSpPr>
          <p:nvPr>
            <p:ph type="subTitle" idx="1"/>
          </p:nvPr>
        </p:nvSpPr>
        <p:spPr>
          <a:xfrm>
            <a:off x="2483768" y="3717032"/>
            <a:ext cx="4013200" cy="1823700"/>
          </a:xfrm>
        </p:spPr>
        <p:txBody>
          <a:bodyPr>
            <a:normAutofit/>
          </a:bodyPr>
          <a:lstStyle/>
          <a:p>
            <a:r>
              <a:rPr lang="en-ZA" sz="3600" b="1" dirty="0" smtClean="0"/>
              <a:t>MIRMA</a:t>
            </a:r>
            <a:r>
              <a:rPr lang="en-ZA" sz="3600" dirty="0" smtClean="0"/>
              <a:t> </a:t>
            </a:r>
            <a:r>
              <a:rPr lang="en-ZA" sz="3600" b="1" dirty="0" smtClean="0"/>
              <a:t>DEVELOPMENT</a:t>
            </a:r>
            <a:endParaRPr lang="en-ZA" sz="3600" b="1" dirty="0"/>
          </a:p>
        </p:txBody>
      </p:sp>
    </p:spTree>
    <p:extLst>
      <p:ext uri="{BB962C8B-B14F-4D97-AF65-F5344CB8AC3E}">
        <p14:creationId xmlns:p14="http://schemas.microsoft.com/office/powerpoint/2010/main" val="10003558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1600" b="1" dirty="0" smtClean="0"/>
              <a:t>KRUGER NATIONAL PARK – SOCCER KIT DONATION</a:t>
            </a:r>
            <a:endParaRPr lang="en-ZA" sz="1600" b="1" dirty="0"/>
          </a:p>
        </p:txBody>
      </p:sp>
      <p:sp>
        <p:nvSpPr>
          <p:cNvPr id="3" name="Content Placeholder 2"/>
          <p:cNvSpPr>
            <a:spLocks noGrp="1"/>
          </p:cNvSpPr>
          <p:nvPr>
            <p:ph idx="1"/>
          </p:nvPr>
        </p:nvSpPr>
        <p:spPr/>
        <p:txBody>
          <a:bodyPr>
            <a:normAutofit fontScale="77500" lnSpcReduction="20000"/>
          </a:bodyPr>
          <a:lstStyle/>
          <a:p>
            <a:pPr marL="457200" lvl="1" indent="0">
              <a:lnSpc>
                <a:spcPct val="115000"/>
              </a:lnSpc>
              <a:buSzPts val="1000"/>
              <a:buNone/>
            </a:pPr>
            <a:r>
              <a:rPr lang="en-ZA" dirty="0" smtClean="0">
                <a:latin typeface="Calibri"/>
                <a:ea typeface="Calibri"/>
                <a:cs typeface="Times New Roman"/>
              </a:rPr>
              <a:t>The </a:t>
            </a:r>
            <a:r>
              <a:rPr lang="en-ZA" dirty="0">
                <a:latin typeface="Calibri"/>
                <a:ea typeface="Calibri"/>
                <a:cs typeface="Times New Roman"/>
              </a:rPr>
              <a:t>elephant is the icon brand of Amarula cream and the Kruger National park is one of the three largest protected areas in Africa and world renowned brand like Amarula. As we all know Elephant all over the continent are under serious threat from increased poaching. The Kruger National Park is one of the last and largest safe havens for these animals but they also have to deal with the increasing amount of elephant poaching incidents.</a:t>
            </a:r>
            <a:endParaRPr lang="en-ZA" sz="2000" dirty="0">
              <a:latin typeface="Calibri"/>
              <a:ea typeface="Calibri"/>
              <a:cs typeface="Times New Roman"/>
            </a:endParaRPr>
          </a:p>
          <a:p>
            <a:pPr marL="457200" lvl="1" indent="0">
              <a:lnSpc>
                <a:spcPct val="115000"/>
              </a:lnSpc>
              <a:buSzPts val="1000"/>
              <a:buNone/>
            </a:pPr>
            <a:r>
              <a:rPr lang="en-ZA" dirty="0">
                <a:latin typeface="Calibri"/>
                <a:ea typeface="Calibri"/>
                <a:cs typeface="Times New Roman"/>
              </a:rPr>
              <a:t>In the last three years there has been a steady increase in the incidents in the Kruger National Park. As being our neighbours in Phalaborwa we decided to assist in an imitative called “</a:t>
            </a:r>
            <a:r>
              <a:rPr lang="en-ZA" b="1" dirty="0">
                <a:latin typeface="Calibri"/>
                <a:ea typeface="Calibri"/>
                <a:cs typeface="Times New Roman"/>
              </a:rPr>
              <a:t>project relax</a:t>
            </a:r>
            <a:r>
              <a:rPr lang="en-ZA" dirty="0">
                <a:latin typeface="Calibri"/>
                <a:ea typeface="Calibri"/>
                <a:cs typeface="Times New Roman"/>
              </a:rPr>
              <a:t>” where by private institution could assist field rangers sections in various ways to relax and take their minds off the daunting task of confronting these armed elephant poachers. </a:t>
            </a:r>
            <a:endParaRPr lang="en-ZA" sz="2000" dirty="0">
              <a:latin typeface="Calibri"/>
              <a:ea typeface="Calibri"/>
              <a:cs typeface="Times New Roman"/>
            </a:endParaRPr>
          </a:p>
          <a:p>
            <a:pPr marL="457200" lvl="1" indent="0">
              <a:lnSpc>
                <a:spcPct val="115000"/>
              </a:lnSpc>
              <a:spcAft>
                <a:spcPts val="1000"/>
              </a:spcAft>
              <a:buSzPts val="1000"/>
              <a:buNone/>
            </a:pPr>
            <a:r>
              <a:rPr lang="en-ZA" dirty="0">
                <a:latin typeface="Calibri"/>
                <a:ea typeface="Calibri"/>
                <a:cs typeface="Times New Roman"/>
              </a:rPr>
              <a:t>As Mirma development we decided to sponsor three different rangers section with complete soccer kits. All these ranger sections are in the northern and far northern region of the reserve where the Elephant poaching is active. This is the areas where the poachers target the Elephants as no Rhinos are found in the Northern regions.</a:t>
            </a:r>
            <a:endParaRPr lang="en-ZA" sz="2000" dirty="0">
              <a:latin typeface="Calibri"/>
              <a:ea typeface="Calibri"/>
              <a:cs typeface="Times New Roman"/>
            </a:endParaRPr>
          </a:p>
          <a:p>
            <a:endParaRPr lang="en-ZA" dirty="0"/>
          </a:p>
        </p:txBody>
      </p:sp>
    </p:spTree>
    <p:extLst>
      <p:ext uri="{BB962C8B-B14F-4D97-AF65-F5344CB8AC3E}">
        <p14:creationId xmlns:p14="http://schemas.microsoft.com/office/powerpoint/2010/main" val="57104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1600" b="1" dirty="0">
                <a:solidFill>
                  <a:prstClr val="black"/>
                </a:solidFill>
              </a:rPr>
              <a:t>KRUGER NATIONAL PARK – SOCCER KIT DONATION</a:t>
            </a:r>
            <a:endParaRPr lang="en-ZA" dirty="0"/>
          </a:p>
        </p:txBody>
      </p:sp>
      <p:sp>
        <p:nvSpPr>
          <p:cNvPr id="3" name="Content Placeholder 2"/>
          <p:cNvSpPr>
            <a:spLocks noGrp="1"/>
          </p:cNvSpPr>
          <p:nvPr>
            <p:ph idx="1"/>
          </p:nvPr>
        </p:nvSpPr>
        <p:spPr/>
        <p:txBody>
          <a:bodyPr>
            <a:normAutofit fontScale="62500" lnSpcReduction="20000"/>
          </a:bodyPr>
          <a:lstStyle/>
          <a:p>
            <a:r>
              <a:rPr lang="en-ZA" dirty="0" err="1"/>
              <a:t>Nlou</a:t>
            </a:r>
            <a:r>
              <a:rPr lang="en-ZA" dirty="0"/>
              <a:t> </a:t>
            </a:r>
            <a:r>
              <a:rPr lang="en-ZA" dirty="0" err="1"/>
              <a:t>ke</a:t>
            </a:r>
            <a:r>
              <a:rPr lang="en-ZA" dirty="0"/>
              <a:t> </a:t>
            </a:r>
            <a:r>
              <a:rPr lang="en-ZA" dirty="0" err="1"/>
              <a:t>letšoao</a:t>
            </a:r>
            <a:r>
              <a:rPr lang="en-ZA" dirty="0"/>
              <a:t> la Amarula cream le </a:t>
            </a:r>
            <a:r>
              <a:rPr lang="en-ZA" dirty="0" err="1"/>
              <a:t>Paraka</a:t>
            </a:r>
            <a:r>
              <a:rPr lang="en-ZA" dirty="0"/>
              <a:t> </a:t>
            </a:r>
            <a:r>
              <a:rPr lang="en-ZA" dirty="0" err="1"/>
              <a:t>ea</a:t>
            </a:r>
            <a:r>
              <a:rPr lang="en-ZA" dirty="0"/>
              <a:t> </a:t>
            </a:r>
            <a:r>
              <a:rPr lang="en-ZA" dirty="0" err="1"/>
              <a:t>Sechaba</a:t>
            </a:r>
            <a:r>
              <a:rPr lang="en-ZA" dirty="0"/>
              <a:t> </a:t>
            </a:r>
            <a:r>
              <a:rPr lang="en-ZA" dirty="0" err="1"/>
              <a:t>ea</a:t>
            </a:r>
            <a:r>
              <a:rPr lang="en-ZA" dirty="0"/>
              <a:t> Kruger </a:t>
            </a:r>
            <a:r>
              <a:rPr lang="en-ZA" dirty="0" err="1"/>
              <a:t>ke</a:t>
            </a:r>
            <a:r>
              <a:rPr lang="en-ZA" dirty="0"/>
              <a:t> e '</a:t>
            </a:r>
            <a:r>
              <a:rPr lang="en-ZA" dirty="0" err="1"/>
              <a:t>ngoe</a:t>
            </a:r>
            <a:r>
              <a:rPr lang="en-ZA" dirty="0"/>
              <a:t> </a:t>
            </a:r>
            <a:r>
              <a:rPr lang="en-ZA" dirty="0" err="1"/>
              <a:t>ea</a:t>
            </a:r>
            <a:r>
              <a:rPr lang="en-ZA" dirty="0"/>
              <a:t> </a:t>
            </a:r>
            <a:r>
              <a:rPr lang="en-ZA" dirty="0" err="1"/>
              <a:t>libaka</a:t>
            </a:r>
            <a:r>
              <a:rPr lang="en-ZA" dirty="0"/>
              <a:t> </a:t>
            </a:r>
            <a:r>
              <a:rPr lang="en-ZA" dirty="0" err="1"/>
              <a:t>tse</a:t>
            </a:r>
            <a:r>
              <a:rPr lang="en-ZA" dirty="0"/>
              <a:t> </a:t>
            </a:r>
            <a:r>
              <a:rPr lang="en-ZA" dirty="0" err="1"/>
              <a:t>tharo</a:t>
            </a:r>
            <a:r>
              <a:rPr lang="en-ZA" dirty="0"/>
              <a:t> </a:t>
            </a:r>
            <a:r>
              <a:rPr lang="en-ZA" dirty="0" err="1"/>
              <a:t>tse</a:t>
            </a:r>
            <a:r>
              <a:rPr lang="en-ZA" dirty="0"/>
              <a:t> </a:t>
            </a:r>
            <a:r>
              <a:rPr lang="en-ZA" dirty="0" err="1"/>
              <a:t>sirelelitsoeng</a:t>
            </a:r>
            <a:r>
              <a:rPr lang="en-ZA" dirty="0"/>
              <a:t> </a:t>
            </a:r>
            <a:r>
              <a:rPr lang="en-ZA" dirty="0" err="1"/>
              <a:t>ka</a:t>
            </a:r>
            <a:r>
              <a:rPr lang="en-ZA" dirty="0"/>
              <a:t> </a:t>
            </a:r>
            <a:r>
              <a:rPr lang="en-ZA" dirty="0" err="1"/>
              <a:t>ho</a:t>
            </a:r>
            <a:r>
              <a:rPr lang="en-ZA" dirty="0"/>
              <a:t> </a:t>
            </a:r>
            <a:r>
              <a:rPr lang="en-ZA" dirty="0" err="1"/>
              <a:t>fetisisa</a:t>
            </a:r>
            <a:r>
              <a:rPr lang="en-ZA" dirty="0"/>
              <a:t> </a:t>
            </a:r>
            <a:r>
              <a:rPr lang="en-ZA" dirty="0" err="1"/>
              <a:t>Afrika</a:t>
            </a:r>
            <a:r>
              <a:rPr lang="en-ZA" dirty="0"/>
              <a:t> le </a:t>
            </a:r>
            <a:r>
              <a:rPr lang="en-ZA" dirty="0" err="1"/>
              <a:t>lebitso</a:t>
            </a:r>
            <a:r>
              <a:rPr lang="en-ZA" dirty="0"/>
              <a:t> la </a:t>
            </a:r>
            <a:r>
              <a:rPr lang="en-ZA" dirty="0" err="1"/>
              <a:t>hae</a:t>
            </a:r>
            <a:r>
              <a:rPr lang="en-ZA" dirty="0"/>
              <a:t> le </a:t>
            </a:r>
            <a:r>
              <a:rPr lang="en-ZA" dirty="0" err="1"/>
              <a:t>tummeng</a:t>
            </a:r>
            <a:r>
              <a:rPr lang="en-ZA" dirty="0"/>
              <a:t> la Amarula. Ha re </a:t>
            </a:r>
            <a:r>
              <a:rPr lang="en-ZA" dirty="0" err="1"/>
              <a:t>ntse</a:t>
            </a:r>
            <a:r>
              <a:rPr lang="en-ZA" dirty="0"/>
              <a:t> re </a:t>
            </a:r>
            <a:r>
              <a:rPr lang="en-ZA" dirty="0" err="1"/>
              <a:t>tseba</a:t>
            </a:r>
            <a:r>
              <a:rPr lang="en-ZA" dirty="0"/>
              <a:t> </a:t>
            </a:r>
            <a:r>
              <a:rPr lang="en-ZA" dirty="0" err="1"/>
              <a:t>hore</a:t>
            </a:r>
            <a:r>
              <a:rPr lang="en-ZA" dirty="0"/>
              <a:t> </a:t>
            </a:r>
            <a:r>
              <a:rPr lang="en-ZA" dirty="0" err="1"/>
              <a:t>Tlou</a:t>
            </a:r>
            <a:r>
              <a:rPr lang="en-ZA" dirty="0"/>
              <a:t> e </a:t>
            </a:r>
            <a:r>
              <a:rPr lang="en-ZA" dirty="0" err="1"/>
              <a:t>pholletsa</a:t>
            </a:r>
            <a:r>
              <a:rPr lang="en-ZA" dirty="0"/>
              <a:t> le </a:t>
            </a:r>
            <a:r>
              <a:rPr lang="en-ZA" dirty="0" err="1"/>
              <a:t>k'honthinente</a:t>
            </a:r>
            <a:r>
              <a:rPr lang="en-ZA" dirty="0"/>
              <a:t> e </a:t>
            </a:r>
            <a:r>
              <a:rPr lang="en-ZA" dirty="0" err="1"/>
              <a:t>kotsing</a:t>
            </a:r>
            <a:r>
              <a:rPr lang="en-ZA" dirty="0"/>
              <a:t> e </a:t>
            </a:r>
            <a:r>
              <a:rPr lang="en-ZA" dirty="0" err="1"/>
              <a:t>tebileng</a:t>
            </a:r>
            <a:r>
              <a:rPr lang="en-ZA" dirty="0"/>
              <a:t> </a:t>
            </a:r>
            <a:r>
              <a:rPr lang="en-ZA" dirty="0" err="1"/>
              <a:t>ho</a:t>
            </a:r>
            <a:r>
              <a:rPr lang="en-ZA" dirty="0"/>
              <a:t> </a:t>
            </a:r>
            <a:r>
              <a:rPr lang="en-ZA" dirty="0" err="1"/>
              <a:t>tloha</a:t>
            </a:r>
            <a:r>
              <a:rPr lang="en-ZA" dirty="0"/>
              <a:t> </a:t>
            </a:r>
            <a:r>
              <a:rPr lang="en-ZA" dirty="0" err="1"/>
              <a:t>poeteng</a:t>
            </a:r>
            <a:r>
              <a:rPr lang="en-ZA" dirty="0"/>
              <a:t> e </a:t>
            </a:r>
            <a:r>
              <a:rPr lang="en-ZA" dirty="0" err="1"/>
              <a:t>eketsehileng</a:t>
            </a:r>
            <a:r>
              <a:rPr lang="en-ZA" dirty="0"/>
              <a:t>. Kruger National Park </a:t>
            </a:r>
            <a:r>
              <a:rPr lang="en-ZA" dirty="0" err="1"/>
              <a:t>ke</a:t>
            </a:r>
            <a:r>
              <a:rPr lang="en-ZA" dirty="0"/>
              <a:t> e '</a:t>
            </a:r>
            <a:r>
              <a:rPr lang="en-ZA" dirty="0" err="1"/>
              <a:t>ngoe</a:t>
            </a:r>
            <a:r>
              <a:rPr lang="en-ZA" dirty="0"/>
              <a:t> </a:t>
            </a:r>
            <a:r>
              <a:rPr lang="en-ZA" dirty="0" err="1"/>
              <a:t>ea</a:t>
            </a:r>
            <a:r>
              <a:rPr lang="en-ZA" dirty="0"/>
              <a:t> </a:t>
            </a:r>
            <a:r>
              <a:rPr lang="en-ZA" dirty="0" err="1"/>
              <a:t>libaka</a:t>
            </a:r>
            <a:r>
              <a:rPr lang="en-ZA" dirty="0"/>
              <a:t> </a:t>
            </a:r>
            <a:r>
              <a:rPr lang="en-ZA" dirty="0" err="1"/>
              <a:t>tse</a:t>
            </a:r>
            <a:r>
              <a:rPr lang="en-ZA" dirty="0"/>
              <a:t> </a:t>
            </a:r>
            <a:r>
              <a:rPr lang="en-ZA" dirty="0" err="1"/>
              <a:t>ho</a:t>
            </a:r>
            <a:r>
              <a:rPr lang="en-ZA" dirty="0"/>
              <a:t> </a:t>
            </a:r>
            <a:r>
              <a:rPr lang="en-ZA" dirty="0" err="1"/>
              <a:t>qetela</a:t>
            </a:r>
            <a:r>
              <a:rPr lang="en-ZA" dirty="0"/>
              <a:t> </a:t>
            </a:r>
            <a:r>
              <a:rPr lang="en-ZA" dirty="0" err="1"/>
              <a:t>tse</a:t>
            </a:r>
            <a:r>
              <a:rPr lang="en-ZA" dirty="0"/>
              <a:t> </a:t>
            </a:r>
            <a:r>
              <a:rPr lang="en-ZA" dirty="0" err="1"/>
              <a:t>sireletsehileng</a:t>
            </a:r>
            <a:r>
              <a:rPr lang="en-ZA" dirty="0"/>
              <a:t> </a:t>
            </a:r>
            <a:r>
              <a:rPr lang="en-ZA" dirty="0" err="1"/>
              <a:t>tse</a:t>
            </a:r>
            <a:r>
              <a:rPr lang="en-ZA" dirty="0"/>
              <a:t> </a:t>
            </a:r>
            <a:r>
              <a:rPr lang="en-ZA" dirty="0" err="1"/>
              <a:t>sireletsehileng</a:t>
            </a:r>
            <a:r>
              <a:rPr lang="en-ZA" dirty="0"/>
              <a:t> </a:t>
            </a:r>
            <a:r>
              <a:rPr lang="en-ZA" dirty="0" err="1"/>
              <a:t>bakeng</a:t>
            </a:r>
            <a:r>
              <a:rPr lang="en-ZA" dirty="0"/>
              <a:t> </a:t>
            </a:r>
            <a:r>
              <a:rPr lang="en-ZA" dirty="0" err="1"/>
              <a:t>sa</a:t>
            </a:r>
            <a:r>
              <a:rPr lang="en-ZA" dirty="0"/>
              <a:t> </a:t>
            </a:r>
            <a:r>
              <a:rPr lang="en-ZA" dirty="0" err="1"/>
              <a:t>liphoofolo</a:t>
            </a:r>
            <a:r>
              <a:rPr lang="en-ZA" dirty="0"/>
              <a:t> </a:t>
            </a:r>
            <a:r>
              <a:rPr lang="en-ZA" dirty="0" err="1"/>
              <a:t>tsena</a:t>
            </a:r>
            <a:r>
              <a:rPr lang="en-ZA" dirty="0"/>
              <a:t> </a:t>
            </a:r>
            <a:r>
              <a:rPr lang="en-ZA" dirty="0" err="1"/>
              <a:t>empa</a:t>
            </a:r>
            <a:r>
              <a:rPr lang="en-ZA" dirty="0"/>
              <a:t> </a:t>
            </a:r>
            <a:r>
              <a:rPr lang="en-ZA" dirty="0" err="1"/>
              <a:t>hape</a:t>
            </a:r>
            <a:r>
              <a:rPr lang="en-ZA" dirty="0"/>
              <a:t> li </a:t>
            </a:r>
            <a:r>
              <a:rPr lang="en-ZA" dirty="0" err="1"/>
              <a:t>tlameha</a:t>
            </a:r>
            <a:r>
              <a:rPr lang="en-ZA" dirty="0"/>
              <a:t> </a:t>
            </a:r>
            <a:r>
              <a:rPr lang="en-ZA" dirty="0" err="1"/>
              <a:t>ho</a:t>
            </a:r>
            <a:r>
              <a:rPr lang="en-ZA" dirty="0"/>
              <a:t> </a:t>
            </a:r>
            <a:r>
              <a:rPr lang="en-ZA" dirty="0" err="1"/>
              <a:t>sebetsana</a:t>
            </a:r>
            <a:r>
              <a:rPr lang="en-ZA" dirty="0"/>
              <a:t> le </a:t>
            </a:r>
            <a:r>
              <a:rPr lang="en-ZA" dirty="0" err="1"/>
              <a:t>liketsahalo</a:t>
            </a:r>
            <a:r>
              <a:rPr lang="en-ZA" dirty="0"/>
              <a:t> </a:t>
            </a:r>
            <a:r>
              <a:rPr lang="en-ZA" dirty="0" err="1"/>
              <a:t>tse</a:t>
            </a:r>
            <a:r>
              <a:rPr lang="en-ZA" dirty="0"/>
              <a:t> </a:t>
            </a:r>
            <a:r>
              <a:rPr lang="en-ZA" dirty="0" err="1"/>
              <a:t>eketsehileng</a:t>
            </a:r>
            <a:r>
              <a:rPr lang="en-ZA" dirty="0"/>
              <a:t> </a:t>
            </a:r>
            <a:r>
              <a:rPr lang="en-ZA" dirty="0" err="1"/>
              <a:t>tsa</a:t>
            </a:r>
            <a:r>
              <a:rPr lang="en-ZA" dirty="0"/>
              <a:t> </a:t>
            </a:r>
            <a:r>
              <a:rPr lang="en-ZA" dirty="0" err="1"/>
              <a:t>tlou</a:t>
            </a:r>
            <a:r>
              <a:rPr lang="en-ZA" dirty="0"/>
              <a:t> </a:t>
            </a:r>
            <a:r>
              <a:rPr lang="en-ZA" dirty="0" err="1"/>
              <a:t>ea</a:t>
            </a:r>
            <a:r>
              <a:rPr lang="en-ZA" dirty="0"/>
              <a:t> </a:t>
            </a:r>
            <a:r>
              <a:rPr lang="en-ZA" dirty="0" err="1"/>
              <a:t>tlou</a:t>
            </a:r>
            <a:r>
              <a:rPr lang="en-ZA" dirty="0"/>
              <a:t>. </a:t>
            </a:r>
            <a:r>
              <a:rPr lang="en-ZA" dirty="0" err="1"/>
              <a:t>Lilemong</a:t>
            </a:r>
            <a:r>
              <a:rPr lang="en-ZA" dirty="0"/>
              <a:t> </a:t>
            </a:r>
            <a:r>
              <a:rPr lang="en-ZA" dirty="0" err="1"/>
              <a:t>tse</a:t>
            </a:r>
            <a:r>
              <a:rPr lang="en-ZA" dirty="0"/>
              <a:t> </a:t>
            </a:r>
            <a:r>
              <a:rPr lang="en-ZA" dirty="0" err="1"/>
              <a:t>tharo</a:t>
            </a:r>
            <a:r>
              <a:rPr lang="en-ZA" dirty="0"/>
              <a:t> </a:t>
            </a:r>
            <a:r>
              <a:rPr lang="en-ZA" dirty="0" err="1"/>
              <a:t>tse</a:t>
            </a:r>
            <a:r>
              <a:rPr lang="en-ZA" dirty="0"/>
              <a:t> </a:t>
            </a:r>
            <a:r>
              <a:rPr lang="en-ZA" dirty="0" err="1"/>
              <a:t>fetileng</a:t>
            </a:r>
            <a:r>
              <a:rPr lang="en-ZA" dirty="0"/>
              <a:t> </a:t>
            </a:r>
            <a:r>
              <a:rPr lang="en-ZA" dirty="0" err="1"/>
              <a:t>ho</a:t>
            </a:r>
            <a:r>
              <a:rPr lang="en-ZA" dirty="0"/>
              <a:t> bile le </a:t>
            </a:r>
            <a:r>
              <a:rPr lang="en-ZA" dirty="0" err="1"/>
              <a:t>keketseho</a:t>
            </a:r>
            <a:r>
              <a:rPr lang="en-ZA" dirty="0"/>
              <a:t> e </a:t>
            </a:r>
            <a:r>
              <a:rPr lang="en-ZA" dirty="0" err="1"/>
              <a:t>tsitsitseng</a:t>
            </a:r>
            <a:r>
              <a:rPr lang="en-ZA" dirty="0"/>
              <a:t> </a:t>
            </a:r>
            <a:r>
              <a:rPr lang="en-ZA" dirty="0" err="1"/>
              <a:t>liketsahalong</a:t>
            </a:r>
            <a:r>
              <a:rPr lang="en-ZA" dirty="0"/>
              <a:t> </a:t>
            </a:r>
            <a:r>
              <a:rPr lang="en-ZA" dirty="0" err="1"/>
              <a:t>tsa</a:t>
            </a:r>
            <a:r>
              <a:rPr lang="en-ZA" dirty="0"/>
              <a:t> Kruger National Park. </a:t>
            </a:r>
            <a:r>
              <a:rPr lang="en-ZA" dirty="0" err="1"/>
              <a:t>Kaha</a:t>
            </a:r>
            <a:r>
              <a:rPr lang="en-ZA" dirty="0"/>
              <a:t> re </a:t>
            </a:r>
            <a:r>
              <a:rPr lang="en-ZA" dirty="0" err="1"/>
              <a:t>ba</a:t>
            </a:r>
            <a:r>
              <a:rPr lang="en-ZA" dirty="0"/>
              <a:t> </a:t>
            </a:r>
            <a:r>
              <a:rPr lang="en-ZA" dirty="0" err="1"/>
              <a:t>baahelani</a:t>
            </a:r>
            <a:r>
              <a:rPr lang="en-ZA" dirty="0"/>
              <a:t> </a:t>
            </a:r>
            <a:r>
              <a:rPr lang="en-ZA" dirty="0" err="1"/>
              <a:t>ba</a:t>
            </a:r>
            <a:r>
              <a:rPr lang="en-ZA" dirty="0"/>
              <a:t> </a:t>
            </a:r>
            <a:r>
              <a:rPr lang="en-ZA" dirty="0" err="1"/>
              <a:t>rona</a:t>
            </a:r>
            <a:r>
              <a:rPr lang="en-ZA" dirty="0"/>
              <a:t> Phalaborwa re </a:t>
            </a:r>
            <a:r>
              <a:rPr lang="en-ZA" dirty="0" err="1"/>
              <a:t>ile</a:t>
            </a:r>
            <a:r>
              <a:rPr lang="en-ZA" dirty="0"/>
              <a:t> </a:t>
            </a:r>
            <a:r>
              <a:rPr lang="en-ZA" dirty="0" err="1"/>
              <a:t>ra</a:t>
            </a:r>
            <a:r>
              <a:rPr lang="en-ZA" dirty="0"/>
              <a:t> </a:t>
            </a:r>
            <a:r>
              <a:rPr lang="en-ZA" dirty="0" err="1"/>
              <a:t>etsa</a:t>
            </a:r>
            <a:r>
              <a:rPr lang="en-ZA" dirty="0"/>
              <a:t> </a:t>
            </a:r>
            <a:r>
              <a:rPr lang="en-ZA" dirty="0" err="1"/>
              <a:t>qeto</a:t>
            </a:r>
            <a:r>
              <a:rPr lang="en-ZA" dirty="0"/>
              <a:t> </a:t>
            </a:r>
            <a:r>
              <a:rPr lang="en-ZA" dirty="0" err="1"/>
              <a:t>ea</a:t>
            </a:r>
            <a:r>
              <a:rPr lang="en-ZA" dirty="0"/>
              <a:t> </a:t>
            </a:r>
            <a:r>
              <a:rPr lang="en-ZA" dirty="0" err="1"/>
              <a:t>ho</a:t>
            </a:r>
            <a:r>
              <a:rPr lang="en-ZA" dirty="0"/>
              <a:t> </a:t>
            </a:r>
            <a:r>
              <a:rPr lang="en-ZA" dirty="0" err="1"/>
              <a:t>thusa</a:t>
            </a:r>
            <a:r>
              <a:rPr lang="en-ZA" dirty="0"/>
              <a:t> </a:t>
            </a:r>
            <a:r>
              <a:rPr lang="en-ZA" dirty="0" err="1"/>
              <a:t>ho</a:t>
            </a:r>
            <a:r>
              <a:rPr lang="en-ZA" dirty="0"/>
              <a:t> </a:t>
            </a:r>
            <a:r>
              <a:rPr lang="en-ZA" dirty="0" err="1"/>
              <a:t>etsisa</a:t>
            </a:r>
            <a:r>
              <a:rPr lang="en-ZA" dirty="0"/>
              <a:t> "</a:t>
            </a:r>
            <a:r>
              <a:rPr lang="en-ZA" dirty="0" err="1"/>
              <a:t>morero</a:t>
            </a:r>
            <a:r>
              <a:rPr lang="en-ZA" dirty="0"/>
              <a:t> </a:t>
            </a:r>
            <a:r>
              <a:rPr lang="en-ZA" dirty="0" err="1"/>
              <a:t>oa</a:t>
            </a:r>
            <a:r>
              <a:rPr lang="en-ZA" dirty="0"/>
              <a:t> </a:t>
            </a:r>
            <a:r>
              <a:rPr lang="en-ZA" dirty="0" err="1"/>
              <a:t>boikhathollo</a:t>
            </a:r>
            <a:r>
              <a:rPr lang="en-ZA" dirty="0"/>
              <a:t>" moo </a:t>
            </a:r>
            <a:r>
              <a:rPr lang="en-ZA" dirty="0" err="1"/>
              <a:t>setsi</a:t>
            </a:r>
            <a:r>
              <a:rPr lang="en-ZA" dirty="0"/>
              <a:t> </a:t>
            </a:r>
            <a:r>
              <a:rPr lang="en-ZA" dirty="0" err="1"/>
              <a:t>sa</a:t>
            </a:r>
            <a:r>
              <a:rPr lang="en-ZA" dirty="0"/>
              <a:t> </a:t>
            </a:r>
            <a:r>
              <a:rPr lang="en-ZA" dirty="0" err="1"/>
              <a:t>puso</a:t>
            </a:r>
            <a:r>
              <a:rPr lang="en-ZA" dirty="0"/>
              <a:t> </a:t>
            </a:r>
            <a:r>
              <a:rPr lang="en-ZA" dirty="0" err="1"/>
              <a:t>ea</a:t>
            </a:r>
            <a:r>
              <a:rPr lang="en-ZA" dirty="0"/>
              <a:t> </a:t>
            </a:r>
            <a:r>
              <a:rPr lang="en-ZA" dirty="0" err="1"/>
              <a:t>sechaba</a:t>
            </a:r>
            <a:r>
              <a:rPr lang="en-ZA" dirty="0"/>
              <a:t> se </a:t>
            </a:r>
            <a:r>
              <a:rPr lang="en-ZA" dirty="0" err="1"/>
              <a:t>ka</a:t>
            </a:r>
            <a:r>
              <a:rPr lang="en-ZA" dirty="0"/>
              <a:t> </a:t>
            </a:r>
            <a:r>
              <a:rPr lang="en-ZA" dirty="0" err="1"/>
              <a:t>thusang</a:t>
            </a:r>
            <a:r>
              <a:rPr lang="en-ZA" dirty="0"/>
              <a:t> </a:t>
            </a:r>
            <a:r>
              <a:rPr lang="en-ZA" dirty="0" err="1"/>
              <a:t>likarolo</a:t>
            </a:r>
            <a:r>
              <a:rPr lang="en-ZA" dirty="0"/>
              <a:t> </a:t>
            </a:r>
            <a:r>
              <a:rPr lang="en-ZA" dirty="0" err="1"/>
              <a:t>tsa</a:t>
            </a:r>
            <a:r>
              <a:rPr lang="en-ZA" dirty="0"/>
              <a:t> </a:t>
            </a:r>
            <a:r>
              <a:rPr lang="en-ZA" dirty="0" err="1"/>
              <a:t>likotsi</a:t>
            </a:r>
            <a:r>
              <a:rPr lang="en-ZA" dirty="0"/>
              <a:t> </a:t>
            </a:r>
            <a:r>
              <a:rPr lang="en-ZA" dirty="0" err="1"/>
              <a:t>tsa</a:t>
            </a:r>
            <a:r>
              <a:rPr lang="en-ZA" dirty="0"/>
              <a:t> </a:t>
            </a:r>
            <a:r>
              <a:rPr lang="en-ZA" dirty="0" err="1"/>
              <a:t>tšimo</a:t>
            </a:r>
            <a:r>
              <a:rPr lang="en-ZA" dirty="0"/>
              <a:t> </a:t>
            </a:r>
            <a:r>
              <a:rPr lang="en-ZA" dirty="0" err="1"/>
              <a:t>ka</a:t>
            </a:r>
            <a:r>
              <a:rPr lang="en-ZA" dirty="0"/>
              <a:t> </a:t>
            </a:r>
            <a:r>
              <a:rPr lang="en-ZA" dirty="0" err="1"/>
              <a:t>litsela</a:t>
            </a:r>
            <a:r>
              <a:rPr lang="en-ZA" dirty="0"/>
              <a:t> </a:t>
            </a:r>
            <a:r>
              <a:rPr lang="en-ZA" dirty="0" err="1"/>
              <a:t>tse</a:t>
            </a:r>
            <a:r>
              <a:rPr lang="en-ZA" dirty="0"/>
              <a:t> </a:t>
            </a:r>
            <a:r>
              <a:rPr lang="en-ZA" dirty="0" err="1"/>
              <a:t>fapaneng</a:t>
            </a:r>
            <a:r>
              <a:rPr lang="en-ZA" dirty="0"/>
              <a:t> </a:t>
            </a:r>
            <a:r>
              <a:rPr lang="en-ZA" dirty="0" err="1"/>
              <a:t>tsa</a:t>
            </a:r>
            <a:r>
              <a:rPr lang="en-ZA" dirty="0"/>
              <a:t> </a:t>
            </a:r>
            <a:r>
              <a:rPr lang="en-ZA" dirty="0" err="1"/>
              <a:t>ho</a:t>
            </a:r>
            <a:r>
              <a:rPr lang="en-ZA" dirty="0"/>
              <a:t> </a:t>
            </a:r>
            <a:r>
              <a:rPr lang="en-ZA" dirty="0" err="1"/>
              <a:t>phomola</a:t>
            </a:r>
            <a:r>
              <a:rPr lang="en-ZA" dirty="0"/>
              <a:t> le </a:t>
            </a:r>
            <a:r>
              <a:rPr lang="en-ZA" dirty="0" err="1"/>
              <a:t>ho</a:t>
            </a:r>
            <a:r>
              <a:rPr lang="en-ZA" dirty="0"/>
              <a:t> </a:t>
            </a:r>
            <a:r>
              <a:rPr lang="en-ZA" dirty="0" err="1"/>
              <a:t>hopola</a:t>
            </a:r>
            <a:r>
              <a:rPr lang="en-ZA" dirty="0"/>
              <a:t> </a:t>
            </a:r>
            <a:r>
              <a:rPr lang="en-ZA" dirty="0" err="1"/>
              <a:t>mosebetsi</a:t>
            </a:r>
            <a:r>
              <a:rPr lang="en-ZA" dirty="0"/>
              <a:t> o </a:t>
            </a:r>
            <a:r>
              <a:rPr lang="en-ZA" dirty="0" err="1"/>
              <a:t>boima</a:t>
            </a:r>
            <a:r>
              <a:rPr lang="en-ZA" dirty="0"/>
              <a:t> </a:t>
            </a:r>
            <a:r>
              <a:rPr lang="en-ZA" dirty="0" err="1"/>
              <a:t>oa</a:t>
            </a:r>
            <a:r>
              <a:rPr lang="en-ZA" dirty="0"/>
              <a:t> </a:t>
            </a:r>
            <a:r>
              <a:rPr lang="en-ZA" dirty="0" err="1"/>
              <a:t>ho</a:t>
            </a:r>
            <a:r>
              <a:rPr lang="en-ZA" dirty="0"/>
              <a:t> </a:t>
            </a:r>
            <a:r>
              <a:rPr lang="en-ZA" dirty="0" err="1"/>
              <a:t>loana</a:t>
            </a:r>
            <a:r>
              <a:rPr lang="en-ZA" dirty="0"/>
              <a:t> le </a:t>
            </a:r>
            <a:r>
              <a:rPr lang="en-ZA" dirty="0" err="1"/>
              <a:t>masole</a:t>
            </a:r>
            <a:r>
              <a:rPr lang="en-ZA" dirty="0"/>
              <a:t> a </a:t>
            </a:r>
            <a:r>
              <a:rPr lang="en-ZA" dirty="0" err="1"/>
              <a:t>litlou</a:t>
            </a:r>
            <a:r>
              <a:rPr lang="en-ZA" dirty="0"/>
              <a:t> a </a:t>
            </a:r>
            <a:r>
              <a:rPr lang="en-ZA" dirty="0" err="1"/>
              <a:t>hlometseng</a:t>
            </a:r>
            <a:r>
              <a:rPr lang="en-ZA" dirty="0"/>
              <a:t>. Ha re </a:t>
            </a:r>
            <a:r>
              <a:rPr lang="en-ZA" dirty="0" err="1"/>
              <a:t>ntse</a:t>
            </a:r>
            <a:r>
              <a:rPr lang="en-ZA" dirty="0"/>
              <a:t> re </a:t>
            </a:r>
            <a:r>
              <a:rPr lang="en-ZA" dirty="0" err="1"/>
              <a:t>ntlafatsa</a:t>
            </a:r>
            <a:r>
              <a:rPr lang="en-ZA" dirty="0"/>
              <a:t> Mirma re </a:t>
            </a:r>
            <a:r>
              <a:rPr lang="en-ZA" dirty="0" err="1"/>
              <a:t>ile</a:t>
            </a:r>
            <a:r>
              <a:rPr lang="en-ZA" dirty="0"/>
              <a:t> </a:t>
            </a:r>
            <a:r>
              <a:rPr lang="en-ZA" dirty="0" err="1"/>
              <a:t>ra</a:t>
            </a:r>
            <a:r>
              <a:rPr lang="en-ZA" dirty="0"/>
              <a:t> </a:t>
            </a:r>
            <a:r>
              <a:rPr lang="en-ZA" dirty="0" err="1"/>
              <a:t>etsa</a:t>
            </a:r>
            <a:r>
              <a:rPr lang="en-ZA" dirty="0"/>
              <a:t> </a:t>
            </a:r>
            <a:r>
              <a:rPr lang="en-ZA" dirty="0" err="1"/>
              <a:t>qeto</a:t>
            </a:r>
            <a:r>
              <a:rPr lang="en-ZA" dirty="0"/>
              <a:t> </a:t>
            </a:r>
            <a:r>
              <a:rPr lang="en-ZA" dirty="0" err="1"/>
              <a:t>ea</a:t>
            </a:r>
            <a:r>
              <a:rPr lang="en-ZA" dirty="0"/>
              <a:t> </a:t>
            </a:r>
            <a:r>
              <a:rPr lang="en-ZA" dirty="0" err="1"/>
              <a:t>ho</a:t>
            </a:r>
            <a:r>
              <a:rPr lang="en-ZA" dirty="0"/>
              <a:t> </a:t>
            </a:r>
            <a:r>
              <a:rPr lang="en-ZA" dirty="0" err="1"/>
              <a:t>tšehetsa</a:t>
            </a:r>
            <a:r>
              <a:rPr lang="en-ZA" dirty="0"/>
              <a:t> </a:t>
            </a:r>
            <a:r>
              <a:rPr lang="en-ZA" dirty="0" err="1"/>
              <a:t>karolo</a:t>
            </a:r>
            <a:r>
              <a:rPr lang="en-ZA" dirty="0"/>
              <a:t> e </a:t>
            </a:r>
            <a:r>
              <a:rPr lang="en-ZA" dirty="0" err="1"/>
              <a:t>meraro</a:t>
            </a:r>
            <a:r>
              <a:rPr lang="en-ZA" dirty="0"/>
              <a:t> </a:t>
            </a:r>
            <a:r>
              <a:rPr lang="en-ZA" dirty="0" err="1"/>
              <a:t>ea</a:t>
            </a:r>
            <a:r>
              <a:rPr lang="en-ZA" dirty="0"/>
              <a:t> </a:t>
            </a:r>
            <a:r>
              <a:rPr lang="en-ZA" dirty="0" err="1"/>
              <a:t>likotsi</a:t>
            </a:r>
            <a:r>
              <a:rPr lang="en-ZA" dirty="0"/>
              <a:t> </a:t>
            </a:r>
            <a:r>
              <a:rPr lang="en-ZA" dirty="0" err="1"/>
              <a:t>tse</a:t>
            </a:r>
            <a:r>
              <a:rPr lang="en-ZA" dirty="0"/>
              <a:t> </a:t>
            </a:r>
            <a:r>
              <a:rPr lang="en-ZA" dirty="0" err="1"/>
              <a:t>fapaneng</a:t>
            </a:r>
            <a:r>
              <a:rPr lang="en-ZA" dirty="0"/>
              <a:t> le </a:t>
            </a:r>
            <a:r>
              <a:rPr lang="en-ZA" dirty="0" err="1"/>
              <a:t>lihlopha</a:t>
            </a:r>
            <a:r>
              <a:rPr lang="en-ZA" dirty="0"/>
              <a:t> </a:t>
            </a:r>
            <a:r>
              <a:rPr lang="en-ZA" dirty="0" err="1"/>
              <a:t>tse</a:t>
            </a:r>
            <a:r>
              <a:rPr lang="en-ZA" dirty="0"/>
              <a:t> </a:t>
            </a:r>
            <a:r>
              <a:rPr lang="en-ZA" dirty="0" err="1"/>
              <a:t>feletseng</a:t>
            </a:r>
            <a:r>
              <a:rPr lang="en-ZA" dirty="0"/>
              <a:t> </a:t>
            </a:r>
            <a:r>
              <a:rPr lang="en-ZA" dirty="0" err="1"/>
              <a:t>tsa</a:t>
            </a:r>
            <a:r>
              <a:rPr lang="en-ZA" dirty="0"/>
              <a:t> bolo </a:t>
            </a:r>
            <a:r>
              <a:rPr lang="en-ZA" dirty="0" err="1"/>
              <a:t>ea</a:t>
            </a:r>
            <a:r>
              <a:rPr lang="en-ZA" dirty="0"/>
              <a:t> </a:t>
            </a:r>
            <a:r>
              <a:rPr lang="en-ZA" dirty="0" err="1"/>
              <a:t>maoto</a:t>
            </a:r>
            <a:r>
              <a:rPr lang="en-ZA" dirty="0"/>
              <a:t>. </a:t>
            </a:r>
            <a:r>
              <a:rPr lang="en-ZA" dirty="0" err="1"/>
              <a:t>Likarolo</a:t>
            </a:r>
            <a:r>
              <a:rPr lang="en-ZA" dirty="0"/>
              <a:t> </a:t>
            </a:r>
            <a:r>
              <a:rPr lang="en-ZA" dirty="0" err="1"/>
              <a:t>tsena</a:t>
            </a:r>
            <a:r>
              <a:rPr lang="en-ZA" dirty="0"/>
              <a:t> </a:t>
            </a:r>
            <a:r>
              <a:rPr lang="en-ZA" dirty="0" err="1"/>
              <a:t>tsohle</a:t>
            </a:r>
            <a:r>
              <a:rPr lang="en-ZA" dirty="0"/>
              <a:t> </a:t>
            </a:r>
            <a:r>
              <a:rPr lang="en-ZA" dirty="0" err="1"/>
              <a:t>tsa</a:t>
            </a:r>
            <a:r>
              <a:rPr lang="en-ZA" dirty="0"/>
              <a:t> </a:t>
            </a:r>
            <a:r>
              <a:rPr lang="en-ZA" dirty="0" err="1"/>
              <a:t>libaka</a:t>
            </a:r>
            <a:r>
              <a:rPr lang="en-ZA" dirty="0"/>
              <a:t> li </a:t>
            </a:r>
            <a:r>
              <a:rPr lang="en-ZA" dirty="0" err="1"/>
              <a:t>sebakeng</a:t>
            </a:r>
            <a:r>
              <a:rPr lang="en-ZA" dirty="0"/>
              <a:t> se </a:t>
            </a:r>
            <a:r>
              <a:rPr lang="en-ZA" dirty="0" err="1"/>
              <a:t>karolong</a:t>
            </a:r>
            <a:r>
              <a:rPr lang="en-ZA" dirty="0"/>
              <a:t> e </a:t>
            </a:r>
            <a:r>
              <a:rPr lang="en-ZA" dirty="0" err="1"/>
              <a:t>ka</a:t>
            </a:r>
            <a:r>
              <a:rPr lang="en-ZA" dirty="0"/>
              <a:t> </a:t>
            </a:r>
            <a:r>
              <a:rPr lang="en-ZA" dirty="0" err="1"/>
              <a:t>leboea</a:t>
            </a:r>
            <a:r>
              <a:rPr lang="en-ZA" dirty="0"/>
              <a:t> le e </a:t>
            </a:r>
            <a:r>
              <a:rPr lang="en-ZA" dirty="0" err="1"/>
              <a:t>ka</a:t>
            </a:r>
            <a:r>
              <a:rPr lang="en-ZA" dirty="0"/>
              <a:t> </a:t>
            </a:r>
            <a:r>
              <a:rPr lang="en-ZA" dirty="0" err="1"/>
              <a:t>leboea</a:t>
            </a:r>
            <a:r>
              <a:rPr lang="en-ZA" dirty="0"/>
              <a:t> </a:t>
            </a:r>
            <a:r>
              <a:rPr lang="en-ZA" dirty="0" err="1"/>
              <a:t>ea</a:t>
            </a:r>
            <a:r>
              <a:rPr lang="en-ZA" dirty="0"/>
              <a:t> </a:t>
            </a:r>
            <a:r>
              <a:rPr lang="en-ZA" dirty="0" err="1"/>
              <a:t>sebaka</a:t>
            </a:r>
            <a:r>
              <a:rPr lang="en-ZA" dirty="0"/>
              <a:t> </a:t>
            </a:r>
            <a:r>
              <a:rPr lang="en-ZA" dirty="0" err="1"/>
              <a:t>seo</a:t>
            </a:r>
            <a:r>
              <a:rPr lang="en-ZA" dirty="0"/>
              <a:t> </a:t>
            </a:r>
            <a:r>
              <a:rPr lang="en-ZA" dirty="0" err="1"/>
              <a:t>polokelo</a:t>
            </a:r>
            <a:r>
              <a:rPr lang="en-ZA" dirty="0"/>
              <a:t> </a:t>
            </a:r>
            <a:r>
              <a:rPr lang="en-ZA" dirty="0" err="1"/>
              <a:t>ea</a:t>
            </a:r>
            <a:r>
              <a:rPr lang="en-ZA" dirty="0"/>
              <a:t> </a:t>
            </a:r>
            <a:r>
              <a:rPr lang="en-ZA" dirty="0" err="1"/>
              <a:t>litlhapi</a:t>
            </a:r>
            <a:r>
              <a:rPr lang="en-ZA" dirty="0"/>
              <a:t> e </a:t>
            </a:r>
            <a:r>
              <a:rPr lang="en-ZA" dirty="0" err="1"/>
              <a:t>sebetsang</a:t>
            </a:r>
            <a:r>
              <a:rPr lang="en-ZA" dirty="0"/>
              <a:t> </a:t>
            </a:r>
            <a:r>
              <a:rPr lang="en-ZA" dirty="0" err="1"/>
              <a:t>ho</a:t>
            </a:r>
            <a:r>
              <a:rPr lang="en-ZA" dirty="0"/>
              <a:t> </a:t>
            </a:r>
            <a:r>
              <a:rPr lang="en-ZA" dirty="0" err="1"/>
              <a:t>sona</a:t>
            </a:r>
            <a:r>
              <a:rPr lang="en-ZA" dirty="0"/>
              <a:t>. </a:t>
            </a:r>
            <a:r>
              <a:rPr lang="en-ZA" dirty="0" err="1"/>
              <a:t>Tsena</a:t>
            </a:r>
            <a:r>
              <a:rPr lang="en-ZA" dirty="0"/>
              <a:t> </a:t>
            </a:r>
            <a:r>
              <a:rPr lang="en-ZA" dirty="0" err="1"/>
              <a:t>ke</a:t>
            </a:r>
            <a:r>
              <a:rPr lang="en-ZA" dirty="0"/>
              <a:t> </a:t>
            </a:r>
            <a:r>
              <a:rPr lang="en-ZA" dirty="0" err="1"/>
              <a:t>libaka</a:t>
            </a:r>
            <a:r>
              <a:rPr lang="en-ZA" dirty="0"/>
              <a:t> </a:t>
            </a:r>
            <a:r>
              <a:rPr lang="en-ZA" dirty="0" err="1"/>
              <a:t>tseo</a:t>
            </a:r>
            <a:r>
              <a:rPr lang="en-ZA" dirty="0"/>
              <a:t> </a:t>
            </a:r>
            <a:r>
              <a:rPr lang="en-ZA" dirty="0" err="1"/>
              <a:t>masholu</a:t>
            </a:r>
            <a:r>
              <a:rPr lang="en-ZA" dirty="0"/>
              <a:t> a </a:t>
            </a:r>
            <a:r>
              <a:rPr lang="en-ZA" dirty="0" err="1"/>
              <a:t>lebisitseng</a:t>
            </a:r>
            <a:r>
              <a:rPr lang="en-ZA" dirty="0"/>
              <a:t> </a:t>
            </a:r>
            <a:r>
              <a:rPr lang="en-ZA" dirty="0" err="1"/>
              <a:t>litlou</a:t>
            </a:r>
            <a:r>
              <a:rPr lang="en-ZA" dirty="0"/>
              <a:t> </a:t>
            </a:r>
            <a:r>
              <a:rPr lang="en-ZA" dirty="0" err="1"/>
              <a:t>ka</a:t>
            </a:r>
            <a:r>
              <a:rPr lang="en-ZA" dirty="0"/>
              <a:t> </a:t>
            </a:r>
            <a:r>
              <a:rPr lang="en-ZA" dirty="0" err="1"/>
              <a:t>tsona</a:t>
            </a:r>
            <a:r>
              <a:rPr lang="en-ZA" dirty="0"/>
              <a:t> ha </a:t>
            </a:r>
            <a:r>
              <a:rPr lang="en-ZA" dirty="0" err="1"/>
              <a:t>ho</a:t>
            </a:r>
            <a:r>
              <a:rPr lang="en-ZA" dirty="0"/>
              <a:t> </a:t>
            </a:r>
            <a:r>
              <a:rPr lang="en-ZA" dirty="0" err="1"/>
              <a:t>na</a:t>
            </a:r>
            <a:r>
              <a:rPr lang="en-ZA" dirty="0"/>
              <a:t> li-Rhine </a:t>
            </a:r>
            <a:r>
              <a:rPr lang="en-ZA" dirty="0" err="1"/>
              <a:t>tse</a:t>
            </a:r>
            <a:r>
              <a:rPr lang="en-ZA" dirty="0"/>
              <a:t> </a:t>
            </a:r>
            <a:r>
              <a:rPr lang="en-ZA" dirty="0" err="1"/>
              <a:t>fumanoang</a:t>
            </a:r>
            <a:r>
              <a:rPr lang="en-ZA" dirty="0"/>
              <a:t> </a:t>
            </a:r>
            <a:r>
              <a:rPr lang="en-ZA" dirty="0" err="1"/>
              <a:t>libakeng</a:t>
            </a:r>
            <a:r>
              <a:rPr lang="en-ZA" dirty="0"/>
              <a:t> </a:t>
            </a:r>
            <a:r>
              <a:rPr lang="en-ZA" dirty="0" err="1"/>
              <a:t>tse</a:t>
            </a:r>
            <a:r>
              <a:rPr lang="en-ZA" dirty="0"/>
              <a:t> </a:t>
            </a:r>
            <a:r>
              <a:rPr lang="en-ZA" dirty="0" err="1"/>
              <a:t>ka</a:t>
            </a:r>
            <a:r>
              <a:rPr lang="en-ZA" dirty="0"/>
              <a:t> </a:t>
            </a:r>
            <a:r>
              <a:rPr lang="en-ZA" dirty="0" err="1"/>
              <a:t>leboea</a:t>
            </a:r>
            <a:r>
              <a:rPr lang="en-ZA" dirty="0"/>
              <a:t>.</a:t>
            </a:r>
          </a:p>
        </p:txBody>
      </p:sp>
    </p:spTree>
    <p:extLst>
      <p:ext uri="{BB962C8B-B14F-4D97-AF65-F5344CB8AC3E}">
        <p14:creationId xmlns:p14="http://schemas.microsoft.com/office/powerpoint/2010/main" val="1154045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ZA" sz="1600" b="1" dirty="0">
                <a:solidFill>
                  <a:prstClr val="black"/>
                </a:solidFill>
              </a:rPr>
              <a:t>KRUGER NATIONAL PARK – SOCCER KIT DONATION</a:t>
            </a:r>
            <a:endParaRPr lang="en-ZA"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63947" y="2438400"/>
            <a:ext cx="541610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4587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ZA" sz="1600" b="1" dirty="0">
                <a:solidFill>
                  <a:prstClr val="black"/>
                </a:solidFill>
              </a:rPr>
              <a:t>KRUGER NATIONAL PARK – SOCCER KIT DONATION</a:t>
            </a:r>
            <a:endParaRPr lang="en-ZA"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63947" y="2438400"/>
            <a:ext cx="541610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08131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a:t>	</a:t>
            </a:r>
            <a:r>
              <a:rPr lang="en-ZA" sz="2000" b="1" dirty="0"/>
              <a:t>Guwela crèche improvement – Dzumeri area</a:t>
            </a:r>
          </a:p>
        </p:txBody>
      </p:sp>
      <p:sp>
        <p:nvSpPr>
          <p:cNvPr id="3" name="Content Placeholder 2"/>
          <p:cNvSpPr>
            <a:spLocks noGrp="1"/>
          </p:cNvSpPr>
          <p:nvPr>
            <p:ph idx="1"/>
          </p:nvPr>
        </p:nvSpPr>
        <p:spPr/>
        <p:txBody>
          <a:bodyPr>
            <a:normAutofit lnSpcReduction="10000"/>
          </a:bodyPr>
          <a:lstStyle/>
          <a:p>
            <a:pPr marL="457200" lvl="1" indent="0">
              <a:lnSpc>
                <a:spcPct val="115000"/>
              </a:lnSpc>
              <a:buSzPts val="1000"/>
              <a:buNone/>
            </a:pPr>
            <a:r>
              <a:rPr lang="en-ZA" dirty="0">
                <a:latin typeface="Calibri"/>
                <a:ea typeface="Calibri"/>
                <a:cs typeface="Times New Roman"/>
              </a:rPr>
              <a:t>Mirma Development has start the 2</a:t>
            </a:r>
            <a:r>
              <a:rPr lang="en-ZA" baseline="30000" dirty="0">
                <a:latin typeface="Calibri"/>
                <a:ea typeface="Calibri"/>
                <a:cs typeface="Times New Roman"/>
              </a:rPr>
              <a:t>nd</a:t>
            </a:r>
            <a:r>
              <a:rPr lang="en-ZA" dirty="0">
                <a:latin typeface="Calibri"/>
                <a:ea typeface="Calibri"/>
                <a:cs typeface="Times New Roman"/>
              </a:rPr>
              <a:t> round on the rotation plan for a major project. We are doing a project in the area of Chief Mabunza and they have identified the Guwela village as the beneficiary area.</a:t>
            </a:r>
            <a:endParaRPr lang="en-ZA" sz="2000" dirty="0">
              <a:latin typeface="Calibri"/>
              <a:ea typeface="Calibri"/>
              <a:cs typeface="Times New Roman"/>
            </a:endParaRPr>
          </a:p>
          <a:p>
            <a:pPr marL="457200" lvl="1" indent="0">
              <a:lnSpc>
                <a:spcPct val="115000"/>
              </a:lnSpc>
              <a:buSzPts val="1000"/>
              <a:buNone/>
            </a:pPr>
            <a:r>
              <a:rPr lang="en-ZA" dirty="0">
                <a:latin typeface="Calibri"/>
                <a:ea typeface="Calibri"/>
                <a:cs typeface="Times New Roman"/>
              </a:rPr>
              <a:t>Project details</a:t>
            </a:r>
            <a:endParaRPr lang="en-ZA" sz="2000" dirty="0">
              <a:latin typeface="Calibri"/>
              <a:ea typeface="Calibri"/>
              <a:cs typeface="Times New Roman"/>
            </a:endParaRPr>
          </a:p>
          <a:p>
            <a:pPr lvl="2">
              <a:lnSpc>
                <a:spcPct val="115000"/>
              </a:lnSpc>
              <a:buFont typeface="+mj-lt"/>
              <a:buAutoNum type="romanLcPeriod"/>
            </a:pPr>
            <a:r>
              <a:rPr lang="en-ZA" dirty="0">
                <a:latin typeface="Calibri"/>
                <a:ea typeface="Calibri"/>
                <a:cs typeface="Times New Roman"/>
              </a:rPr>
              <a:t>To construct a new flush toilet block with a girls and boys section</a:t>
            </a:r>
            <a:endParaRPr lang="en-ZA" sz="1800" dirty="0">
              <a:latin typeface="Calibri"/>
              <a:ea typeface="Calibri"/>
              <a:cs typeface="Times New Roman"/>
            </a:endParaRPr>
          </a:p>
          <a:p>
            <a:pPr lvl="2">
              <a:lnSpc>
                <a:spcPct val="115000"/>
              </a:lnSpc>
              <a:buFont typeface="+mj-lt"/>
              <a:buAutoNum type="romanLcPeriod"/>
            </a:pPr>
            <a:r>
              <a:rPr lang="en-ZA" dirty="0">
                <a:latin typeface="Calibri"/>
                <a:ea typeface="Calibri"/>
                <a:cs typeface="Times New Roman"/>
              </a:rPr>
              <a:t>Repair and maintenance work to present school buildings</a:t>
            </a:r>
            <a:endParaRPr lang="en-ZA" sz="1800" dirty="0">
              <a:latin typeface="Calibri"/>
              <a:ea typeface="Calibri"/>
              <a:cs typeface="Times New Roman"/>
            </a:endParaRPr>
          </a:p>
          <a:p>
            <a:pPr lvl="2">
              <a:lnSpc>
                <a:spcPct val="115000"/>
              </a:lnSpc>
              <a:buFont typeface="+mj-lt"/>
              <a:buAutoNum type="romanLcPeriod"/>
            </a:pPr>
            <a:r>
              <a:rPr lang="en-ZA" dirty="0">
                <a:latin typeface="Calibri"/>
                <a:ea typeface="Calibri"/>
                <a:cs typeface="Times New Roman"/>
              </a:rPr>
              <a:t>Erect a water tank stand for better water pressure</a:t>
            </a:r>
            <a:endParaRPr lang="en-ZA" sz="1800" dirty="0">
              <a:latin typeface="Calibri"/>
              <a:ea typeface="Calibri"/>
              <a:cs typeface="Times New Roman"/>
            </a:endParaRPr>
          </a:p>
          <a:p>
            <a:pPr lvl="2">
              <a:lnSpc>
                <a:spcPct val="115000"/>
              </a:lnSpc>
              <a:buFont typeface="+mj-lt"/>
              <a:buAutoNum type="romanLcPeriod"/>
            </a:pPr>
            <a:r>
              <a:rPr lang="en-ZA" dirty="0">
                <a:latin typeface="Calibri"/>
                <a:ea typeface="Calibri"/>
                <a:cs typeface="Times New Roman"/>
              </a:rPr>
              <a:t>Refurbish the jungle gym</a:t>
            </a:r>
            <a:endParaRPr lang="en-ZA" sz="1800" dirty="0">
              <a:latin typeface="Calibri"/>
              <a:ea typeface="Calibri"/>
              <a:cs typeface="Times New Roman"/>
            </a:endParaRPr>
          </a:p>
          <a:p>
            <a:pPr lvl="2">
              <a:lnSpc>
                <a:spcPct val="115000"/>
              </a:lnSpc>
              <a:buFont typeface="+mj-lt"/>
              <a:buAutoNum type="romanLcPeriod"/>
            </a:pPr>
            <a:r>
              <a:rPr lang="en-ZA" dirty="0">
                <a:latin typeface="Calibri"/>
                <a:ea typeface="Calibri"/>
                <a:cs typeface="Times New Roman"/>
              </a:rPr>
              <a:t>Plant 24 Marula trees in the crèche area.</a:t>
            </a:r>
            <a:endParaRPr lang="en-ZA" sz="1800" dirty="0">
              <a:latin typeface="Calibri"/>
              <a:ea typeface="Calibri"/>
              <a:cs typeface="Times New Roman"/>
            </a:endParaRPr>
          </a:p>
          <a:p>
            <a:pPr marL="457200" lvl="1" indent="0">
              <a:lnSpc>
                <a:spcPct val="115000"/>
              </a:lnSpc>
              <a:spcAft>
                <a:spcPts val="1000"/>
              </a:spcAft>
              <a:buSzPts val="1000"/>
              <a:buNone/>
            </a:pPr>
            <a:r>
              <a:rPr lang="en-ZA" dirty="0">
                <a:latin typeface="Calibri"/>
                <a:ea typeface="Calibri"/>
                <a:cs typeface="Times New Roman"/>
              </a:rPr>
              <a:t>Beneficiaries are 81 children and 8 care givers.</a:t>
            </a:r>
            <a:endParaRPr lang="en-ZA" sz="2000" dirty="0">
              <a:latin typeface="Calibri"/>
              <a:ea typeface="Calibri"/>
              <a:cs typeface="Times New Roman"/>
            </a:endParaRPr>
          </a:p>
          <a:p>
            <a:endParaRPr lang="en-ZA" dirty="0"/>
          </a:p>
        </p:txBody>
      </p:sp>
    </p:spTree>
    <p:extLst>
      <p:ext uri="{BB962C8B-B14F-4D97-AF65-F5344CB8AC3E}">
        <p14:creationId xmlns:p14="http://schemas.microsoft.com/office/powerpoint/2010/main" val="40305620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1800" b="1" dirty="0">
                <a:solidFill>
                  <a:prstClr val="black"/>
                </a:solidFill>
              </a:rPr>
              <a:t>Guwela crèche improvement – Dzumeri area</a:t>
            </a:r>
            <a:endParaRPr lang="en-ZA" dirty="0"/>
          </a:p>
        </p:txBody>
      </p:sp>
      <p:sp>
        <p:nvSpPr>
          <p:cNvPr id="3" name="Content Placeholder 2"/>
          <p:cNvSpPr>
            <a:spLocks noGrp="1"/>
          </p:cNvSpPr>
          <p:nvPr>
            <p:ph idx="1"/>
          </p:nvPr>
        </p:nvSpPr>
        <p:spPr/>
        <p:txBody>
          <a:bodyPr>
            <a:normAutofit fontScale="92500" lnSpcReduction="10000"/>
          </a:bodyPr>
          <a:lstStyle/>
          <a:p>
            <a:r>
              <a:rPr lang="en-ZA" dirty="0" err="1"/>
              <a:t>Thuto</a:t>
            </a:r>
            <a:r>
              <a:rPr lang="en-ZA" dirty="0"/>
              <a:t> </a:t>
            </a:r>
            <a:r>
              <a:rPr lang="en-ZA" dirty="0" err="1"/>
              <a:t>ea</a:t>
            </a:r>
            <a:r>
              <a:rPr lang="en-ZA" dirty="0"/>
              <a:t> Mirma e </a:t>
            </a:r>
            <a:r>
              <a:rPr lang="en-ZA" dirty="0" err="1"/>
              <a:t>qalile</a:t>
            </a:r>
            <a:r>
              <a:rPr lang="en-ZA" dirty="0"/>
              <a:t> </a:t>
            </a:r>
            <a:r>
              <a:rPr lang="en-ZA" dirty="0" err="1"/>
              <a:t>ho</a:t>
            </a:r>
            <a:r>
              <a:rPr lang="en-ZA" dirty="0"/>
              <a:t> </a:t>
            </a:r>
            <a:r>
              <a:rPr lang="en-ZA" dirty="0" err="1"/>
              <a:t>potoloha</a:t>
            </a:r>
            <a:r>
              <a:rPr lang="en-ZA" dirty="0"/>
              <a:t> </a:t>
            </a:r>
            <a:r>
              <a:rPr lang="en-ZA" dirty="0" err="1"/>
              <a:t>habeli</a:t>
            </a:r>
            <a:r>
              <a:rPr lang="en-ZA" dirty="0"/>
              <a:t> </a:t>
            </a:r>
            <a:r>
              <a:rPr lang="en-ZA" dirty="0" err="1"/>
              <a:t>holima</a:t>
            </a:r>
            <a:r>
              <a:rPr lang="en-ZA" dirty="0"/>
              <a:t> </a:t>
            </a:r>
            <a:r>
              <a:rPr lang="en-ZA" dirty="0" err="1"/>
              <a:t>morero</a:t>
            </a:r>
            <a:r>
              <a:rPr lang="en-ZA" dirty="0"/>
              <a:t> o </a:t>
            </a:r>
            <a:r>
              <a:rPr lang="en-ZA" dirty="0" err="1"/>
              <a:t>moholo</a:t>
            </a:r>
            <a:r>
              <a:rPr lang="en-ZA" dirty="0"/>
              <a:t>. Re </a:t>
            </a:r>
            <a:r>
              <a:rPr lang="en-ZA" dirty="0" err="1"/>
              <a:t>etsa</a:t>
            </a:r>
            <a:r>
              <a:rPr lang="en-ZA" dirty="0"/>
              <a:t> </a:t>
            </a:r>
            <a:r>
              <a:rPr lang="en-ZA" dirty="0" err="1"/>
              <a:t>morero</a:t>
            </a:r>
            <a:r>
              <a:rPr lang="en-ZA" dirty="0"/>
              <a:t> </a:t>
            </a:r>
            <a:r>
              <a:rPr lang="en-ZA" dirty="0" err="1"/>
              <a:t>sebakeng</a:t>
            </a:r>
            <a:r>
              <a:rPr lang="en-ZA" dirty="0"/>
              <a:t> </a:t>
            </a:r>
            <a:r>
              <a:rPr lang="en-ZA" dirty="0" err="1"/>
              <a:t>sa</a:t>
            </a:r>
            <a:r>
              <a:rPr lang="en-ZA" dirty="0"/>
              <a:t> Chief Mabunza </a:t>
            </a:r>
            <a:r>
              <a:rPr lang="en-ZA" dirty="0" err="1"/>
              <a:t>mme</a:t>
            </a:r>
            <a:r>
              <a:rPr lang="en-ZA" dirty="0"/>
              <a:t> </a:t>
            </a:r>
            <a:r>
              <a:rPr lang="en-ZA" dirty="0" err="1"/>
              <a:t>ba</a:t>
            </a:r>
            <a:r>
              <a:rPr lang="en-ZA" dirty="0"/>
              <a:t> </a:t>
            </a:r>
            <a:r>
              <a:rPr lang="en-ZA" dirty="0" err="1"/>
              <a:t>fumane</a:t>
            </a:r>
            <a:r>
              <a:rPr lang="en-ZA" dirty="0"/>
              <a:t> </a:t>
            </a:r>
            <a:r>
              <a:rPr lang="en-ZA" dirty="0" err="1"/>
              <a:t>motse</a:t>
            </a:r>
            <a:r>
              <a:rPr lang="en-ZA" dirty="0"/>
              <a:t> </a:t>
            </a:r>
            <a:r>
              <a:rPr lang="en-ZA" dirty="0" err="1"/>
              <a:t>oa</a:t>
            </a:r>
            <a:r>
              <a:rPr lang="en-ZA" dirty="0"/>
              <a:t> Guwela e le </a:t>
            </a:r>
            <a:r>
              <a:rPr lang="en-ZA" dirty="0" err="1"/>
              <a:t>sebaka</a:t>
            </a:r>
            <a:r>
              <a:rPr lang="en-ZA" dirty="0"/>
              <a:t> </a:t>
            </a:r>
            <a:r>
              <a:rPr lang="en-ZA" dirty="0" err="1"/>
              <a:t>sa</a:t>
            </a:r>
            <a:r>
              <a:rPr lang="en-ZA" dirty="0"/>
              <a:t> </a:t>
            </a:r>
            <a:r>
              <a:rPr lang="en-ZA" dirty="0" err="1"/>
              <a:t>ba</a:t>
            </a:r>
            <a:r>
              <a:rPr lang="en-ZA" dirty="0"/>
              <a:t> </a:t>
            </a:r>
            <a:r>
              <a:rPr lang="en-ZA" dirty="0" err="1"/>
              <a:t>ruileng</a:t>
            </a:r>
            <a:r>
              <a:rPr lang="en-ZA" dirty="0"/>
              <a:t>. </a:t>
            </a:r>
            <a:r>
              <a:rPr lang="en-ZA" dirty="0" err="1"/>
              <a:t>Lintlha</a:t>
            </a:r>
            <a:r>
              <a:rPr lang="en-ZA" dirty="0"/>
              <a:t> </a:t>
            </a:r>
            <a:r>
              <a:rPr lang="en-ZA" dirty="0" err="1"/>
              <a:t>tsa</a:t>
            </a:r>
            <a:r>
              <a:rPr lang="en-ZA" dirty="0"/>
              <a:t> </a:t>
            </a:r>
            <a:r>
              <a:rPr lang="en-ZA" dirty="0" err="1"/>
              <a:t>morero</a:t>
            </a:r>
            <a:r>
              <a:rPr lang="en-ZA" dirty="0"/>
              <a:t> </a:t>
            </a:r>
            <a:r>
              <a:rPr lang="en-ZA" dirty="0" err="1"/>
              <a:t>Ho</a:t>
            </a:r>
            <a:r>
              <a:rPr lang="en-ZA" dirty="0"/>
              <a:t> </a:t>
            </a:r>
            <a:r>
              <a:rPr lang="en-ZA" dirty="0" err="1"/>
              <a:t>haha</a:t>
            </a:r>
            <a:r>
              <a:rPr lang="en-ZA" dirty="0"/>
              <a:t> ​​</a:t>
            </a:r>
            <a:r>
              <a:rPr lang="en-ZA" dirty="0" err="1"/>
              <a:t>setulo</a:t>
            </a:r>
            <a:r>
              <a:rPr lang="en-ZA" dirty="0"/>
              <a:t> se </a:t>
            </a:r>
            <a:r>
              <a:rPr lang="en-ZA" dirty="0" err="1"/>
              <a:t>secha</a:t>
            </a:r>
            <a:r>
              <a:rPr lang="en-ZA" dirty="0"/>
              <a:t> </a:t>
            </a:r>
            <a:r>
              <a:rPr lang="en-ZA" dirty="0" err="1"/>
              <a:t>sa</a:t>
            </a:r>
            <a:r>
              <a:rPr lang="en-ZA" dirty="0"/>
              <a:t> </a:t>
            </a:r>
            <a:r>
              <a:rPr lang="en-ZA" dirty="0" err="1"/>
              <a:t>ntloana</a:t>
            </a:r>
            <a:r>
              <a:rPr lang="en-ZA" dirty="0"/>
              <a:t> le banana le </a:t>
            </a:r>
            <a:r>
              <a:rPr lang="en-ZA" dirty="0" err="1"/>
              <a:t>bashanyana</a:t>
            </a:r>
            <a:r>
              <a:rPr lang="en-ZA" dirty="0"/>
              <a:t> </a:t>
            </a:r>
            <a:r>
              <a:rPr lang="en-ZA" dirty="0" err="1"/>
              <a:t>karolo</a:t>
            </a:r>
            <a:r>
              <a:rPr lang="en-ZA" dirty="0"/>
              <a:t> </a:t>
            </a:r>
            <a:r>
              <a:rPr lang="en-ZA" dirty="0" err="1"/>
              <a:t>Mosebetsi</a:t>
            </a:r>
            <a:r>
              <a:rPr lang="en-ZA" dirty="0"/>
              <a:t> </a:t>
            </a:r>
            <a:r>
              <a:rPr lang="en-ZA" dirty="0" err="1"/>
              <a:t>oa</a:t>
            </a:r>
            <a:r>
              <a:rPr lang="en-ZA" dirty="0"/>
              <a:t> </a:t>
            </a:r>
            <a:r>
              <a:rPr lang="en-ZA" dirty="0" err="1"/>
              <a:t>ho</a:t>
            </a:r>
            <a:r>
              <a:rPr lang="en-ZA" dirty="0"/>
              <a:t> </a:t>
            </a:r>
            <a:r>
              <a:rPr lang="en-ZA" dirty="0" err="1"/>
              <a:t>lokisa</a:t>
            </a:r>
            <a:r>
              <a:rPr lang="en-ZA" dirty="0"/>
              <a:t> le </a:t>
            </a:r>
            <a:r>
              <a:rPr lang="en-ZA" dirty="0" err="1"/>
              <a:t>ho</a:t>
            </a:r>
            <a:r>
              <a:rPr lang="en-ZA" dirty="0"/>
              <a:t> </a:t>
            </a:r>
            <a:r>
              <a:rPr lang="en-ZA" dirty="0" err="1"/>
              <a:t>lokisa</a:t>
            </a:r>
            <a:r>
              <a:rPr lang="en-ZA" dirty="0"/>
              <a:t> </a:t>
            </a:r>
            <a:r>
              <a:rPr lang="en-ZA" dirty="0" err="1"/>
              <a:t>ho</a:t>
            </a:r>
            <a:r>
              <a:rPr lang="en-ZA" dirty="0"/>
              <a:t> </a:t>
            </a:r>
            <a:r>
              <a:rPr lang="en-ZA" dirty="0" err="1"/>
              <a:t>fana</a:t>
            </a:r>
            <a:r>
              <a:rPr lang="en-ZA" dirty="0"/>
              <a:t> </a:t>
            </a:r>
            <a:r>
              <a:rPr lang="en-ZA" dirty="0" err="1"/>
              <a:t>ka</a:t>
            </a:r>
            <a:r>
              <a:rPr lang="en-ZA" dirty="0"/>
              <a:t> </a:t>
            </a:r>
            <a:r>
              <a:rPr lang="en-ZA" dirty="0" err="1"/>
              <a:t>mehaho</a:t>
            </a:r>
            <a:r>
              <a:rPr lang="en-ZA" dirty="0"/>
              <a:t> </a:t>
            </a:r>
            <a:r>
              <a:rPr lang="en-ZA" dirty="0" err="1"/>
              <a:t>ea</a:t>
            </a:r>
            <a:r>
              <a:rPr lang="en-ZA" dirty="0"/>
              <a:t> </a:t>
            </a:r>
            <a:r>
              <a:rPr lang="en-ZA" dirty="0" err="1"/>
              <a:t>sekolo</a:t>
            </a:r>
            <a:r>
              <a:rPr lang="en-ZA" dirty="0"/>
              <a:t> </a:t>
            </a:r>
            <a:r>
              <a:rPr lang="en-ZA" dirty="0" err="1"/>
              <a:t>Emisa</a:t>
            </a:r>
            <a:r>
              <a:rPr lang="en-ZA" dirty="0"/>
              <a:t> </a:t>
            </a:r>
            <a:r>
              <a:rPr lang="en-ZA" dirty="0" err="1"/>
              <a:t>tanka</a:t>
            </a:r>
            <a:r>
              <a:rPr lang="en-ZA" dirty="0"/>
              <a:t> </a:t>
            </a:r>
            <a:r>
              <a:rPr lang="en-ZA" dirty="0" err="1"/>
              <a:t>ea</a:t>
            </a:r>
            <a:r>
              <a:rPr lang="en-ZA" dirty="0"/>
              <a:t> </a:t>
            </a:r>
            <a:r>
              <a:rPr lang="en-ZA" dirty="0" err="1"/>
              <a:t>metsi</a:t>
            </a:r>
            <a:r>
              <a:rPr lang="en-ZA" dirty="0"/>
              <a:t> </a:t>
            </a:r>
            <a:r>
              <a:rPr lang="en-ZA" dirty="0" err="1"/>
              <a:t>ho</a:t>
            </a:r>
            <a:r>
              <a:rPr lang="en-ZA" dirty="0"/>
              <a:t> </a:t>
            </a:r>
            <a:r>
              <a:rPr lang="en-ZA" dirty="0" err="1"/>
              <a:t>ema</a:t>
            </a:r>
            <a:r>
              <a:rPr lang="en-ZA" dirty="0"/>
              <a:t> </a:t>
            </a:r>
            <a:r>
              <a:rPr lang="en-ZA" dirty="0" err="1"/>
              <a:t>bakeng</a:t>
            </a:r>
            <a:r>
              <a:rPr lang="en-ZA" dirty="0"/>
              <a:t> </a:t>
            </a:r>
            <a:r>
              <a:rPr lang="en-ZA" dirty="0" err="1"/>
              <a:t>sa</a:t>
            </a:r>
            <a:r>
              <a:rPr lang="en-ZA" dirty="0"/>
              <a:t> </a:t>
            </a:r>
            <a:r>
              <a:rPr lang="en-ZA" dirty="0" err="1"/>
              <a:t>khatello</a:t>
            </a:r>
            <a:r>
              <a:rPr lang="en-ZA" dirty="0"/>
              <a:t> e </a:t>
            </a:r>
            <a:r>
              <a:rPr lang="en-ZA" dirty="0" err="1"/>
              <a:t>ntle</a:t>
            </a:r>
            <a:r>
              <a:rPr lang="en-ZA" dirty="0"/>
              <a:t> </a:t>
            </a:r>
            <a:r>
              <a:rPr lang="en-ZA" dirty="0" err="1"/>
              <a:t>ea</a:t>
            </a:r>
            <a:r>
              <a:rPr lang="en-ZA" dirty="0"/>
              <a:t> </a:t>
            </a:r>
            <a:r>
              <a:rPr lang="en-ZA" dirty="0" err="1"/>
              <a:t>metsi</a:t>
            </a:r>
            <a:r>
              <a:rPr lang="en-ZA" dirty="0"/>
              <a:t> </a:t>
            </a:r>
            <a:r>
              <a:rPr lang="en-ZA" dirty="0" err="1"/>
              <a:t>Lokisa</a:t>
            </a:r>
            <a:r>
              <a:rPr lang="en-ZA" dirty="0"/>
              <a:t> </a:t>
            </a:r>
            <a:r>
              <a:rPr lang="en-ZA" dirty="0" err="1"/>
              <a:t>ho</a:t>
            </a:r>
            <a:r>
              <a:rPr lang="en-ZA" dirty="0"/>
              <a:t> </a:t>
            </a:r>
            <a:r>
              <a:rPr lang="en-ZA" dirty="0" err="1"/>
              <a:t>ikoetlisa</a:t>
            </a:r>
            <a:r>
              <a:rPr lang="en-ZA" dirty="0"/>
              <a:t> </a:t>
            </a:r>
            <a:r>
              <a:rPr lang="en-ZA" dirty="0" err="1"/>
              <a:t>ka</a:t>
            </a:r>
            <a:r>
              <a:rPr lang="en-ZA" dirty="0"/>
              <a:t> </a:t>
            </a:r>
            <a:r>
              <a:rPr lang="en-ZA" dirty="0" err="1"/>
              <a:t>merung</a:t>
            </a:r>
            <a:r>
              <a:rPr lang="en-ZA" dirty="0"/>
              <a:t> </a:t>
            </a:r>
            <a:r>
              <a:rPr lang="en-ZA" dirty="0" err="1"/>
              <a:t>Jala</a:t>
            </a:r>
            <a:r>
              <a:rPr lang="en-ZA" dirty="0"/>
              <a:t> </a:t>
            </a:r>
            <a:r>
              <a:rPr lang="en-ZA" dirty="0" err="1"/>
              <a:t>lifate</a:t>
            </a:r>
            <a:r>
              <a:rPr lang="en-ZA" dirty="0"/>
              <a:t> </a:t>
            </a:r>
            <a:r>
              <a:rPr lang="en-ZA" dirty="0" err="1"/>
              <a:t>tse</a:t>
            </a:r>
            <a:r>
              <a:rPr lang="en-ZA" dirty="0"/>
              <a:t> 24 </a:t>
            </a:r>
            <a:r>
              <a:rPr lang="en-ZA" dirty="0" err="1"/>
              <a:t>tsa</a:t>
            </a:r>
            <a:r>
              <a:rPr lang="en-ZA" dirty="0"/>
              <a:t> Marula </a:t>
            </a:r>
            <a:r>
              <a:rPr lang="en-ZA" dirty="0" err="1"/>
              <a:t>sebakeng</a:t>
            </a:r>
            <a:r>
              <a:rPr lang="en-ZA" dirty="0"/>
              <a:t> </a:t>
            </a:r>
            <a:r>
              <a:rPr lang="en-ZA" dirty="0" err="1"/>
              <a:t>sa</a:t>
            </a:r>
            <a:r>
              <a:rPr lang="en-ZA" dirty="0"/>
              <a:t> </a:t>
            </a:r>
            <a:r>
              <a:rPr lang="en-ZA" dirty="0" err="1"/>
              <a:t>koluoa</a:t>
            </a:r>
            <a:r>
              <a:rPr lang="en-ZA" dirty="0"/>
              <a:t>. Ba </a:t>
            </a:r>
            <a:r>
              <a:rPr lang="en-ZA" dirty="0" err="1"/>
              <a:t>ruileng</a:t>
            </a:r>
            <a:r>
              <a:rPr lang="en-ZA" dirty="0"/>
              <a:t> </a:t>
            </a:r>
            <a:r>
              <a:rPr lang="en-ZA" dirty="0" err="1"/>
              <a:t>molemo</a:t>
            </a:r>
            <a:r>
              <a:rPr lang="en-ZA" dirty="0"/>
              <a:t> </a:t>
            </a:r>
            <a:r>
              <a:rPr lang="en-ZA" dirty="0" err="1"/>
              <a:t>ke</a:t>
            </a:r>
            <a:r>
              <a:rPr lang="en-ZA" dirty="0"/>
              <a:t> </a:t>
            </a:r>
            <a:r>
              <a:rPr lang="en-ZA" dirty="0" err="1"/>
              <a:t>bana</a:t>
            </a:r>
            <a:r>
              <a:rPr lang="en-ZA" dirty="0"/>
              <a:t> </a:t>
            </a:r>
            <a:r>
              <a:rPr lang="en-ZA" dirty="0" err="1"/>
              <a:t>ba</a:t>
            </a:r>
            <a:r>
              <a:rPr lang="en-ZA" dirty="0"/>
              <a:t> 81 le </a:t>
            </a:r>
            <a:r>
              <a:rPr lang="en-ZA" dirty="0" err="1"/>
              <a:t>bahlokomeli</a:t>
            </a:r>
            <a:r>
              <a:rPr lang="en-ZA" dirty="0"/>
              <a:t> </a:t>
            </a:r>
            <a:r>
              <a:rPr lang="en-ZA" dirty="0" err="1"/>
              <a:t>ba</a:t>
            </a:r>
            <a:r>
              <a:rPr lang="en-ZA" dirty="0"/>
              <a:t> 8.</a:t>
            </a:r>
          </a:p>
        </p:txBody>
      </p:sp>
    </p:spTree>
    <p:extLst>
      <p:ext uri="{BB962C8B-B14F-4D97-AF65-F5344CB8AC3E}">
        <p14:creationId xmlns:p14="http://schemas.microsoft.com/office/powerpoint/2010/main" val="3473779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ZA" dirty="0" smtClean="0"/>
              <a:t>BEFORE</a:t>
            </a:r>
          </a:p>
          <a:p>
            <a:endParaRPr lang="en-ZA" dirty="0"/>
          </a:p>
        </p:txBody>
      </p:sp>
      <p:sp>
        <p:nvSpPr>
          <p:cNvPr id="3" name="Title 2"/>
          <p:cNvSpPr>
            <a:spLocks noGrp="1"/>
          </p:cNvSpPr>
          <p:nvPr>
            <p:ph type="title"/>
          </p:nvPr>
        </p:nvSpPr>
        <p:spPr/>
        <p:txBody>
          <a:bodyPr/>
          <a:lstStyle/>
          <a:p>
            <a:r>
              <a:rPr lang="en-ZA" sz="1800" b="1" dirty="0">
                <a:solidFill>
                  <a:prstClr val="black"/>
                </a:solidFill>
              </a:rPr>
              <a:t>Guwela crèche improvement – Dzumeri area</a:t>
            </a:r>
            <a:endParaRPr lang="en-ZA" dirty="0"/>
          </a:p>
        </p:txBody>
      </p:sp>
      <p:sp>
        <p:nvSpPr>
          <p:cNvPr id="4" name="Content Placeholder 3"/>
          <p:cNvSpPr>
            <a:spLocks noGrp="1"/>
          </p:cNvSpPr>
          <p:nvPr>
            <p:ph sz="quarter" idx="14"/>
          </p:nvPr>
        </p:nvSpPr>
        <p:spPr/>
        <p:txBody>
          <a:bodyPr/>
          <a:lstStyle/>
          <a:p>
            <a:r>
              <a:rPr lang="en-ZA" dirty="0" smtClean="0"/>
              <a:t>BEFORE</a:t>
            </a:r>
          </a:p>
          <a:p>
            <a:endParaRPr lang="en-Z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852937"/>
            <a:ext cx="2592288"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852936"/>
            <a:ext cx="2520280" cy="259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26131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ZA" b="1" dirty="0" smtClean="0"/>
              <a:t>AFTER</a:t>
            </a:r>
          </a:p>
          <a:p>
            <a:endParaRPr lang="en-ZA" b="1" dirty="0"/>
          </a:p>
        </p:txBody>
      </p:sp>
      <p:sp>
        <p:nvSpPr>
          <p:cNvPr id="3" name="Title 2"/>
          <p:cNvSpPr>
            <a:spLocks noGrp="1"/>
          </p:cNvSpPr>
          <p:nvPr>
            <p:ph type="title"/>
          </p:nvPr>
        </p:nvSpPr>
        <p:spPr/>
        <p:txBody>
          <a:bodyPr/>
          <a:lstStyle/>
          <a:p>
            <a:r>
              <a:rPr lang="en-ZA" sz="1800" b="1" dirty="0">
                <a:solidFill>
                  <a:prstClr val="black"/>
                </a:solidFill>
              </a:rPr>
              <a:t>Guwela crèche improvement – Dzumeri area</a:t>
            </a:r>
            <a:endParaRPr lang="en-ZA" dirty="0"/>
          </a:p>
        </p:txBody>
      </p:sp>
      <p:sp>
        <p:nvSpPr>
          <p:cNvPr id="4" name="Content Placeholder 3"/>
          <p:cNvSpPr>
            <a:spLocks noGrp="1"/>
          </p:cNvSpPr>
          <p:nvPr>
            <p:ph sz="quarter" idx="14"/>
          </p:nvPr>
        </p:nvSpPr>
        <p:spPr/>
        <p:txBody>
          <a:bodyPr/>
          <a:lstStyle/>
          <a:p>
            <a:r>
              <a:rPr lang="en-ZA" b="1" dirty="0" smtClean="0"/>
              <a:t>AFTER</a:t>
            </a:r>
          </a:p>
          <a:p>
            <a:endParaRPr lang="en-ZA"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563" y="2996952"/>
            <a:ext cx="2721421"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996952"/>
            <a:ext cx="2592288" cy="246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47601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ZA" sz="1800" b="1" dirty="0">
                <a:solidFill>
                  <a:prstClr val="black"/>
                </a:solidFill>
              </a:rPr>
              <a:t>Guwela crèche improvement – Dzumeri area</a:t>
            </a:r>
            <a:endParaRPr lang="en-ZA" dirty="0"/>
          </a:p>
        </p:txBody>
      </p:sp>
      <p:sp>
        <p:nvSpPr>
          <p:cNvPr id="5" name="Content Placeholder 4"/>
          <p:cNvSpPr>
            <a:spLocks noGrp="1"/>
          </p:cNvSpPr>
          <p:nvPr>
            <p:ph idx="1"/>
          </p:nvPr>
        </p:nvSpPr>
        <p:spPr/>
        <p:txBody>
          <a:bodyPr/>
          <a:lstStyle/>
          <a:p>
            <a:r>
              <a:rPr lang="en-ZA" dirty="0" smtClean="0"/>
              <a:t>AFTER</a:t>
            </a:r>
          </a:p>
          <a:p>
            <a:endParaRPr lang="en-ZA"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563" y="2924944"/>
            <a:ext cx="5730875"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53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1800" b="1" dirty="0" smtClean="0"/>
              <a:t>MIRMA DEVELOPMENT – VEGETABLE NURSERY </a:t>
            </a:r>
            <a:endParaRPr lang="en-ZA" sz="1800" b="1" dirty="0"/>
          </a:p>
        </p:txBody>
      </p:sp>
      <p:sp>
        <p:nvSpPr>
          <p:cNvPr id="4" name="Content Placeholder 3"/>
          <p:cNvSpPr>
            <a:spLocks noGrp="1"/>
          </p:cNvSpPr>
          <p:nvPr>
            <p:ph idx="1"/>
          </p:nvPr>
        </p:nvSpPr>
        <p:spPr/>
        <p:txBody>
          <a:bodyPr>
            <a:normAutofit fontScale="77500" lnSpcReduction="20000"/>
          </a:bodyPr>
          <a:lstStyle/>
          <a:p>
            <a:pPr marL="457200" lvl="1" indent="0">
              <a:lnSpc>
                <a:spcPct val="115000"/>
              </a:lnSpc>
              <a:buSzPts val="1000"/>
              <a:buNone/>
            </a:pPr>
            <a:r>
              <a:rPr lang="en-ZA" dirty="0">
                <a:latin typeface="Calibri"/>
                <a:ea typeface="Calibri"/>
                <a:cs typeface="Times New Roman"/>
              </a:rPr>
              <a:t>For the past two year the staff at Mirma have established and maintained their own vegetable garden in an area next to the factory. This is a very successful endeavour as they manage to produce various veggies from this small section of land which they disperse among each other.</a:t>
            </a:r>
            <a:endParaRPr lang="en-ZA" sz="2000" dirty="0">
              <a:latin typeface="Calibri"/>
              <a:ea typeface="Calibri"/>
              <a:cs typeface="Times New Roman"/>
            </a:endParaRPr>
          </a:p>
          <a:p>
            <a:pPr marL="457200" lvl="1" indent="0">
              <a:lnSpc>
                <a:spcPct val="115000"/>
              </a:lnSpc>
              <a:buSzPts val="1000"/>
              <a:buNone/>
            </a:pPr>
            <a:r>
              <a:rPr lang="en-ZA" dirty="0">
                <a:latin typeface="Calibri"/>
                <a:ea typeface="Calibri"/>
                <a:cs typeface="Times New Roman"/>
              </a:rPr>
              <a:t>As management we want to take this vegetable unit to a next level and keeping it in the values of Mirma of being structured and well managed also with a good aesthetic value to it.</a:t>
            </a:r>
            <a:endParaRPr lang="en-ZA" sz="2000" dirty="0">
              <a:latin typeface="Calibri"/>
              <a:ea typeface="Calibri"/>
              <a:cs typeface="Times New Roman"/>
            </a:endParaRPr>
          </a:p>
          <a:p>
            <a:pPr marL="457200" lvl="1" indent="0">
              <a:lnSpc>
                <a:spcPct val="115000"/>
              </a:lnSpc>
              <a:buSzPts val="1000"/>
              <a:buNone/>
            </a:pPr>
            <a:r>
              <a:rPr lang="en-ZA" dirty="0" smtClean="0">
                <a:latin typeface="Calibri"/>
                <a:ea typeface="Calibri"/>
                <a:cs typeface="Times New Roman"/>
              </a:rPr>
              <a:t>After </a:t>
            </a:r>
            <a:r>
              <a:rPr lang="en-ZA" dirty="0">
                <a:latin typeface="Calibri"/>
                <a:ea typeface="Calibri"/>
                <a:cs typeface="Times New Roman"/>
              </a:rPr>
              <a:t>the huge success Mirma development had with the food relief project we decided to construct four veggie tunnels and one shade netted covered area. </a:t>
            </a:r>
            <a:endParaRPr lang="en-ZA" sz="2000" dirty="0">
              <a:latin typeface="Calibri"/>
              <a:ea typeface="Calibri"/>
              <a:cs typeface="Times New Roman"/>
            </a:endParaRPr>
          </a:p>
          <a:p>
            <a:pPr marL="457200" lvl="1" indent="0">
              <a:lnSpc>
                <a:spcPct val="115000"/>
              </a:lnSpc>
              <a:buSzPts val="1000"/>
              <a:buNone/>
            </a:pPr>
            <a:r>
              <a:rPr lang="en-ZA" dirty="0">
                <a:latin typeface="Calibri"/>
                <a:ea typeface="Calibri"/>
                <a:cs typeface="Times New Roman"/>
              </a:rPr>
              <a:t>The idea is to utilize these four areas to produce vegetables in throughout the year due to Phalaborwa being a frost free area and the veggies are protected in their tunnels. To add to the initiative every planting cycle we identify a crèche on a rotational base that will also be receiving produce from these “hot houses”. So each harvest will be shared by the staff and by a curtain crèche.</a:t>
            </a:r>
            <a:endParaRPr lang="en-ZA" sz="2000" dirty="0">
              <a:latin typeface="Calibri"/>
              <a:ea typeface="Calibri"/>
              <a:cs typeface="Times New Roman"/>
            </a:endParaRPr>
          </a:p>
          <a:p>
            <a:pPr marL="457200" lvl="1" indent="0">
              <a:lnSpc>
                <a:spcPct val="115000"/>
              </a:lnSpc>
              <a:spcAft>
                <a:spcPts val="1000"/>
              </a:spcAft>
              <a:buSzPts val="1000"/>
              <a:buNone/>
            </a:pPr>
            <a:r>
              <a:rPr lang="en-ZA" dirty="0">
                <a:latin typeface="Calibri"/>
                <a:ea typeface="Calibri"/>
                <a:cs typeface="Times New Roman"/>
              </a:rPr>
              <a:t>The crèches Mirma will be assisting will be those that do not have their own veggie gardens due to a shortage or no water available in their area.</a:t>
            </a:r>
            <a:endParaRPr lang="en-ZA" sz="2000" dirty="0">
              <a:latin typeface="Calibri"/>
              <a:ea typeface="Calibri"/>
              <a:cs typeface="Times New Roman"/>
            </a:endParaRPr>
          </a:p>
          <a:p>
            <a:endParaRPr lang="en-ZA" dirty="0"/>
          </a:p>
        </p:txBody>
      </p:sp>
    </p:spTree>
    <p:extLst>
      <p:ext uri="{BB962C8B-B14F-4D97-AF65-F5344CB8AC3E}">
        <p14:creationId xmlns:p14="http://schemas.microsoft.com/office/powerpoint/2010/main" val="21110516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t>FOOD RELIEF PROJECT</a:t>
            </a:r>
            <a:endParaRPr lang="en-ZA" b="1" dirty="0"/>
          </a:p>
        </p:txBody>
      </p:sp>
      <p:sp>
        <p:nvSpPr>
          <p:cNvPr id="3" name="Content Placeholder 2"/>
          <p:cNvSpPr>
            <a:spLocks noGrp="1"/>
          </p:cNvSpPr>
          <p:nvPr>
            <p:ph idx="1"/>
          </p:nvPr>
        </p:nvSpPr>
        <p:spPr/>
        <p:txBody>
          <a:bodyPr/>
          <a:lstStyle/>
          <a:p>
            <a:r>
              <a:rPr lang="en-ZA" b="1" dirty="0" smtClean="0"/>
              <a:t>10218 </a:t>
            </a:r>
            <a:r>
              <a:rPr lang="en-ZA" sz="1400" b="1" dirty="0" smtClean="0"/>
              <a:t>PEOPLE</a:t>
            </a:r>
            <a:r>
              <a:rPr lang="en-ZA" b="1" dirty="0" smtClean="0"/>
              <a:t> </a:t>
            </a:r>
            <a:r>
              <a:rPr lang="en-ZA" sz="1400" b="1" dirty="0" smtClean="0"/>
              <a:t>RECEIVED FOOD PARCELS </a:t>
            </a:r>
            <a:r>
              <a:rPr lang="en-ZA" b="1" dirty="0" smtClean="0"/>
              <a:t>(</a:t>
            </a:r>
            <a:r>
              <a:rPr lang="en-ZA" sz="1200" b="1" dirty="0" smtClean="0"/>
              <a:t>SWEET POTATOES</a:t>
            </a:r>
            <a:r>
              <a:rPr lang="en-ZA" b="1" dirty="0" smtClean="0"/>
              <a:t>).</a:t>
            </a:r>
          </a:p>
          <a:p>
            <a:pPr lvl="1"/>
            <a:r>
              <a:rPr lang="en-ZA" b="1" dirty="0" smtClean="0"/>
              <a:t> 138 Crèches</a:t>
            </a:r>
          </a:p>
          <a:p>
            <a:pPr lvl="1"/>
            <a:r>
              <a:rPr lang="en-ZA" b="1" dirty="0" smtClean="0"/>
              <a:t>42 Drop In Centres</a:t>
            </a:r>
          </a:p>
          <a:p>
            <a:pPr lvl="1"/>
            <a:r>
              <a:rPr lang="en-ZA" b="1" dirty="0" smtClean="0"/>
              <a:t>16 Initiations for vulnerable people </a:t>
            </a:r>
          </a:p>
          <a:p>
            <a:pPr lvl="1"/>
            <a:endParaRPr lang="en-ZA" b="1" dirty="0"/>
          </a:p>
          <a:p>
            <a:pPr lvl="1"/>
            <a:r>
              <a:rPr lang="en-ZA" b="1" dirty="0" smtClean="0"/>
              <a:t>Each individual received 12kg sweet potatoes enough to sustain them for 12 days.</a:t>
            </a:r>
          </a:p>
          <a:p>
            <a:pPr marL="514350" lvl="1" indent="0">
              <a:buNone/>
            </a:pPr>
            <a:endParaRPr lang="en-ZA" b="1" dirty="0" smtClean="0"/>
          </a:p>
          <a:p>
            <a:pPr lvl="1"/>
            <a:endParaRPr lang="en-ZA" b="1" dirty="0" smtClean="0"/>
          </a:p>
          <a:p>
            <a:pPr lvl="1"/>
            <a:endParaRPr lang="en-ZA" b="1" dirty="0" smtClean="0"/>
          </a:p>
          <a:p>
            <a:pPr lvl="1"/>
            <a:endParaRPr lang="en-ZA" b="1" dirty="0" smtClean="0"/>
          </a:p>
          <a:p>
            <a:pPr lvl="1"/>
            <a:endParaRPr lang="en-ZA" b="1" dirty="0"/>
          </a:p>
        </p:txBody>
      </p:sp>
    </p:spTree>
    <p:extLst>
      <p:ext uri="{BB962C8B-B14F-4D97-AF65-F5344CB8AC3E}">
        <p14:creationId xmlns:p14="http://schemas.microsoft.com/office/powerpoint/2010/main" val="23189636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1800" b="1" dirty="0">
                <a:solidFill>
                  <a:prstClr val="black"/>
                </a:solidFill>
              </a:rPr>
              <a:t>MIRMA DEVELOPMENT – VEGETABLE NURSERY </a:t>
            </a:r>
            <a:endParaRPr lang="en-ZA" dirty="0"/>
          </a:p>
        </p:txBody>
      </p:sp>
      <p:sp>
        <p:nvSpPr>
          <p:cNvPr id="3" name="Content Placeholder 2"/>
          <p:cNvSpPr>
            <a:spLocks noGrp="1"/>
          </p:cNvSpPr>
          <p:nvPr>
            <p:ph idx="1"/>
          </p:nvPr>
        </p:nvSpPr>
        <p:spPr/>
        <p:txBody>
          <a:bodyPr>
            <a:normAutofit fontScale="62500" lnSpcReduction="20000"/>
          </a:bodyPr>
          <a:lstStyle/>
          <a:p>
            <a:r>
              <a:rPr lang="en-ZA" dirty="0" err="1"/>
              <a:t>Bakeng</a:t>
            </a:r>
            <a:r>
              <a:rPr lang="en-ZA" dirty="0"/>
              <a:t> </a:t>
            </a:r>
            <a:r>
              <a:rPr lang="en-ZA" dirty="0" err="1"/>
              <a:t>sa</a:t>
            </a:r>
            <a:r>
              <a:rPr lang="en-ZA" dirty="0"/>
              <a:t> </a:t>
            </a:r>
            <a:r>
              <a:rPr lang="en-ZA" dirty="0" err="1"/>
              <a:t>lilemong</a:t>
            </a:r>
            <a:r>
              <a:rPr lang="en-ZA" dirty="0"/>
              <a:t> </a:t>
            </a:r>
            <a:r>
              <a:rPr lang="en-ZA" dirty="0" err="1"/>
              <a:t>tse</a:t>
            </a:r>
            <a:r>
              <a:rPr lang="en-ZA" dirty="0"/>
              <a:t> </a:t>
            </a:r>
            <a:r>
              <a:rPr lang="en-ZA" dirty="0" err="1"/>
              <a:t>peli</a:t>
            </a:r>
            <a:r>
              <a:rPr lang="en-ZA" dirty="0"/>
              <a:t> </a:t>
            </a:r>
            <a:r>
              <a:rPr lang="en-ZA" dirty="0" err="1"/>
              <a:t>tse</a:t>
            </a:r>
            <a:r>
              <a:rPr lang="en-ZA" dirty="0"/>
              <a:t> </a:t>
            </a:r>
            <a:r>
              <a:rPr lang="en-ZA" dirty="0" err="1"/>
              <a:t>fetileng</a:t>
            </a:r>
            <a:r>
              <a:rPr lang="en-ZA" dirty="0"/>
              <a:t> </a:t>
            </a:r>
            <a:r>
              <a:rPr lang="en-ZA" dirty="0" err="1"/>
              <a:t>basebeletsi</a:t>
            </a:r>
            <a:r>
              <a:rPr lang="en-ZA" dirty="0"/>
              <a:t> </a:t>
            </a:r>
            <a:r>
              <a:rPr lang="en-ZA" dirty="0" err="1"/>
              <a:t>ba</a:t>
            </a:r>
            <a:r>
              <a:rPr lang="en-ZA" dirty="0"/>
              <a:t> Mirma </a:t>
            </a:r>
            <a:r>
              <a:rPr lang="en-ZA" dirty="0" err="1"/>
              <a:t>ba</a:t>
            </a:r>
            <a:r>
              <a:rPr lang="en-ZA" dirty="0"/>
              <a:t> </a:t>
            </a:r>
            <a:r>
              <a:rPr lang="en-ZA" dirty="0" err="1"/>
              <a:t>thehile</a:t>
            </a:r>
            <a:r>
              <a:rPr lang="en-ZA" dirty="0"/>
              <a:t> le </a:t>
            </a:r>
            <a:r>
              <a:rPr lang="en-ZA" dirty="0" err="1"/>
              <a:t>ho</a:t>
            </a:r>
            <a:r>
              <a:rPr lang="en-ZA" dirty="0"/>
              <a:t> </a:t>
            </a:r>
            <a:r>
              <a:rPr lang="en-ZA" dirty="0" err="1"/>
              <a:t>boloka</a:t>
            </a:r>
            <a:r>
              <a:rPr lang="en-ZA" dirty="0"/>
              <a:t> </a:t>
            </a:r>
            <a:r>
              <a:rPr lang="en-ZA" dirty="0" err="1"/>
              <a:t>serapa</a:t>
            </a:r>
            <a:r>
              <a:rPr lang="en-ZA" dirty="0"/>
              <a:t> </a:t>
            </a:r>
            <a:r>
              <a:rPr lang="en-ZA" dirty="0" err="1"/>
              <a:t>sa</a:t>
            </a:r>
            <a:r>
              <a:rPr lang="en-ZA" dirty="0"/>
              <a:t> bona </a:t>
            </a:r>
            <a:r>
              <a:rPr lang="en-ZA" dirty="0" err="1"/>
              <a:t>sa</a:t>
            </a:r>
            <a:r>
              <a:rPr lang="en-ZA" dirty="0"/>
              <a:t> </a:t>
            </a:r>
            <a:r>
              <a:rPr lang="en-ZA" dirty="0" err="1"/>
              <a:t>meroho</a:t>
            </a:r>
            <a:r>
              <a:rPr lang="en-ZA" dirty="0"/>
              <a:t> </a:t>
            </a:r>
            <a:r>
              <a:rPr lang="en-ZA" dirty="0" err="1"/>
              <a:t>sebakeng</a:t>
            </a:r>
            <a:r>
              <a:rPr lang="en-ZA" dirty="0"/>
              <a:t> se </a:t>
            </a:r>
            <a:r>
              <a:rPr lang="en-ZA" dirty="0" err="1"/>
              <a:t>haufi</a:t>
            </a:r>
            <a:r>
              <a:rPr lang="en-ZA" dirty="0"/>
              <a:t> le </a:t>
            </a:r>
            <a:r>
              <a:rPr lang="en-ZA" dirty="0" err="1"/>
              <a:t>fektheri</a:t>
            </a:r>
            <a:r>
              <a:rPr lang="en-ZA" dirty="0"/>
              <a:t>. </a:t>
            </a:r>
            <a:r>
              <a:rPr lang="en-ZA" dirty="0" err="1"/>
              <a:t>Ena</a:t>
            </a:r>
            <a:r>
              <a:rPr lang="en-ZA" dirty="0"/>
              <a:t> </a:t>
            </a:r>
            <a:r>
              <a:rPr lang="en-ZA" dirty="0" err="1"/>
              <a:t>ke</a:t>
            </a:r>
            <a:r>
              <a:rPr lang="en-ZA" dirty="0"/>
              <a:t> </a:t>
            </a:r>
            <a:r>
              <a:rPr lang="en-ZA" dirty="0" err="1"/>
              <a:t>boiteko</a:t>
            </a:r>
            <a:r>
              <a:rPr lang="en-ZA" dirty="0"/>
              <a:t> </a:t>
            </a:r>
            <a:r>
              <a:rPr lang="en-ZA" dirty="0" err="1"/>
              <a:t>bo</a:t>
            </a:r>
            <a:r>
              <a:rPr lang="en-ZA" dirty="0"/>
              <a:t> </a:t>
            </a:r>
            <a:r>
              <a:rPr lang="en-ZA" dirty="0" err="1"/>
              <a:t>atlehileng</a:t>
            </a:r>
            <a:r>
              <a:rPr lang="en-ZA" dirty="0"/>
              <a:t> </a:t>
            </a:r>
            <a:r>
              <a:rPr lang="en-ZA" dirty="0" err="1"/>
              <a:t>haholo</a:t>
            </a:r>
            <a:r>
              <a:rPr lang="en-ZA" dirty="0"/>
              <a:t> ha </a:t>
            </a:r>
            <a:r>
              <a:rPr lang="en-ZA" dirty="0" err="1"/>
              <a:t>ba</a:t>
            </a:r>
            <a:r>
              <a:rPr lang="en-ZA" dirty="0"/>
              <a:t> </a:t>
            </a:r>
            <a:r>
              <a:rPr lang="en-ZA" dirty="0" err="1"/>
              <a:t>ntse</a:t>
            </a:r>
            <a:r>
              <a:rPr lang="en-ZA" dirty="0"/>
              <a:t> </a:t>
            </a:r>
            <a:r>
              <a:rPr lang="en-ZA" dirty="0" err="1"/>
              <a:t>ba</a:t>
            </a:r>
            <a:r>
              <a:rPr lang="en-ZA" dirty="0"/>
              <a:t> </a:t>
            </a:r>
            <a:r>
              <a:rPr lang="en-ZA" dirty="0" err="1"/>
              <a:t>khona</a:t>
            </a:r>
            <a:r>
              <a:rPr lang="en-ZA" dirty="0"/>
              <a:t> </a:t>
            </a:r>
            <a:r>
              <a:rPr lang="en-ZA" dirty="0" err="1"/>
              <a:t>ho</a:t>
            </a:r>
            <a:r>
              <a:rPr lang="en-ZA" dirty="0"/>
              <a:t> </a:t>
            </a:r>
            <a:r>
              <a:rPr lang="en-ZA" dirty="0" err="1"/>
              <a:t>hlahisa</a:t>
            </a:r>
            <a:r>
              <a:rPr lang="en-ZA" dirty="0"/>
              <a:t> </a:t>
            </a:r>
            <a:r>
              <a:rPr lang="en-ZA" dirty="0" err="1"/>
              <a:t>likokoana-hloko</a:t>
            </a:r>
            <a:r>
              <a:rPr lang="en-ZA" dirty="0"/>
              <a:t> </a:t>
            </a:r>
            <a:r>
              <a:rPr lang="en-ZA" dirty="0" err="1"/>
              <a:t>tse</a:t>
            </a:r>
            <a:r>
              <a:rPr lang="en-ZA" dirty="0"/>
              <a:t> </a:t>
            </a:r>
            <a:r>
              <a:rPr lang="en-ZA" dirty="0" err="1"/>
              <a:t>sa</a:t>
            </a:r>
            <a:r>
              <a:rPr lang="en-ZA" dirty="0"/>
              <a:t> </a:t>
            </a:r>
            <a:r>
              <a:rPr lang="en-ZA" dirty="0" err="1"/>
              <a:t>tšoaneng</a:t>
            </a:r>
            <a:r>
              <a:rPr lang="en-ZA" dirty="0"/>
              <a:t> </a:t>
            </a:r>
            <a:r>
              <a:rPr lang="en-ZA" dirty="0" err="1"/>
              <a:t>ho</a:t>
            </a:r>
            <a:r>
              <a:rPr lang="en-ZA" dirty="0"/>
              <a:t> </a:t>
            </a:r>
            <a:r>
              <a:rPr lang="en-ZA" dirty="0" err="1"/>
              <a:t>tloha</a:t>
            </a:r>
            <a:r>
              <a:rPr lang="en-ZA" dirty="0"/>
              <a:t> </a:t>
            </a:r>
            <a:r>
              <a:rPr lang="en-ZA" dirty="0" err="1"/>
              <a:t>karolong</a:t>
            </a:r>
            <a:r>
              <a:rPr lang="en-ZA" dirty="0"/>
              <a:t> </a:t>
            </a:r>
            <a:r>
              <a:rPr lang="en-ZA" dirty="0" err="1"/>
              <a:t>ena</a:t>
            </a:r>
            <a:r>
              <a:rPr lang="en-ZA" dirty="0"/>
              <a:t> e </a:t>
            </a:r>
            <a:r>
              <a:rPr lang="en-ZA" dirty="0" err="1"/>
              <a:t>nyenyane</a:t>
            </a:r>
            <a:r>
              <a:rPr lang="en-ZA" dirty="0"/>
              <a:t> </a:t>
            </a:r>
            <a:r>
              <a:rPr lang="en-ZA" dirty="0" err="1"/>
              <a:t>ea</a:t>
            </a:r>
            <a:r>
              <a:rPr lang="en-ZA" dirty="0"/>
              <a:t> </a:t>
            </a:r>
            <a:r>
              <a:rPr lang="en-ZA" dirty="0" err="1"/>
              <a:t>mobu</a:t>
            </a:r>
            <a:r>
              <a:rPr lang="en-ZA" dirty="0"/>
              <a:t> </a:t>
            </a:r>
            <a:r>
              <a:rPr lang="en-ZA" dirty="0" err="1"/>
              <a:t>eo</a:t>
            </a:r>
            <a:r>
              <a:rPr lang="en-ZA" dirty="0"/>
              <a:t> </a:t>
            </a:r>
            <a:r>
              <a:rPr lang="en-ZA" dirty="0" err="1"/>
              <a:t>ba</a:t>
            </a:r>
            <a:r>
              <a:rPr lang="en-ZA" dirty="0"/>
              <a:t> e </a:t>
            </a:r>
            <a:r>
              <a:rPr lang="en-ZA" dirty="0" err="1"/>
              <a:t>qhalakaneng</a:t>
            </a:r>
            <a:r>
              <a:rPr lang="en-ZA" dirty="0"/>
              <a:t> </a:t>
            </a:r>
            <a:r>
              <a:rPr lang="en-ZA" dirty="0" err="1"/>
              <a:t>har'a</a:t>
            </a:r>
            <a:r>
              <a:rPr lang="en-ZA" dirty="0"/>
              <a:t> bona. </a:t>
            </a:r>
            <a:r>
              <a:rPr lang="en-ZA" dirty="0" err="1"/>
              <a:t>Joaloka</a:t>
            </a:r>
            <a:r>
              <a:rPr lang="en-ZA" dirty="0"/>
              <a:t> </a:t>
            </a:r>
            <a:r>
              <a:rPr lang="en-ZA" dirty="0" err="1"/>
              <a:t>batsamaisi</a:t>
            </a:r>
            <a:r>
              <a:rPr lang="en-ZA" dirty="0"/>
              <a:t> re </a:t>
            </a:r>
            <a:r>
              <a:rPr lang="en-ZA" dirty="0" err="1"/>
              <a:t>batla</a:t>
            </a:r>
            <a:r>
              <a:rPr lang="en-ZA" dirty="0"/>
              <a:t> </a:t>
            </a:r>
            <a:r>
              <a:rPr lang="en-ZA" dirty="0" err="1"/>
              <a:t>ho</a:t>
            </a:r>
            <a:r>
              <a:rPr lang="en-ZA" dirty="0"/>
              <a:t> </a:t>
            </a:r>
            <a:r>
              <a:rPr lang="en-ZA" dirty="0" err="1"/>
              <a:t>nka</a:t>
            </a:r>
            <a:r>
              <a:rPr lang="en-ZA" dirty="0"/>
              <a:t> </a:t>
            </a:r>
            <a:r>
              <a:rPr lang="en-ZA" dirty="0" err="1"/>
              <a:t>semela</a:t>
            </a:r>
            <a:r>
              <a:rPr lang="en-ZA" dirty="0"/>
              <a:t> </a:t>
            </a:r>
            <a:r>
              <a:rPr lang="en-ZA" dirty="0" err="1"/>
              <a:t>sena</a:t>
            </a:r>
            <a:r>
              <a:rPr lang="en-ZA" dirty="0"/>
              <a:t> </a:t>
            </a:r>
            <a:r>
              <a:rPr lang="en-ZA" dirty="0" err="1"/>
              <a:t>sa</a:t>
            </a:r>
            <a:r>
              <a:rPr lang="en-ZA" dirty="0"/>
              <a:t> </a:t>
            </a:r>
            <a:r>
              <a:rPr lang="en-ZA" dirty="0" err="1"/>
              <a:t>meroho</a:t>
            </a:r>
            <a:r>
              <a:rPr lang="en-ZA" dirty="0"/>
              <a:t> </a:t>
            </a:r>
            <a:r>
              <a:rPr lang="en-ZA" dirty="0" err="1"/>
              <a:t>ho</a:t>
            </a:r>
            <a:r>
              <a:rPr lang="en-ZA" dirty="0"/>
              <a:t> </a:t>
            </a:r>
            <a:r>
              <a:rPr lang="en-ZA" dirty="0" err="1"/>
              <a:t>ea</a:t>
            </a:r>
            <a:r>
              <a:rPr lang="en-ZA" dirty="0"/>
              <a:t> </a:t>
            </a:r>
            <a:r>
              <a:rPr lang="en-ZA" dirty="0" err="1"/>
              <a:t>boemong</a:t>
            </a:r>
            <a:r>
              <a:rPr lang="en-ZA" dirty="0"/>
              <a:t> </a:t>
            </a:r>
            <a:r>
              <a:rPr lang="en-ZA" dirty="0" err="1"/>
              <a:t>bo</a:t>
            </a:r>
            <a:r>
              <a:rPr lang="en-ZA" dirty="0"/>
              <a:t> </a:t>
            </a:r>
            <a:r>
              <a:rPr lang="en-ZA" dirty="0" err="1"/>
              <a:t>latelang</a:t>
            </a:r>
            <a:r>
              <a:rPr lang="en-ZA" dirty="0"/>
              <a:t> 'me re </a:t>
            </a:r>
            <a:r>
              <a:rPr lang="en-ZA" dirty="0" err="1"/>
              <a:t>bo</a:t>
            </a:r>
            <a:r>
              <a:rPr lang="en-ZA" dirty="0"/>
              <a:t> </a:t>
            </a:r>
            <a:r>
              <a:rPr lang="en-ZA" dirty="0" err="1"/>
              <a:t>boloke</a:t>
            </a:r>
            <a:r>
              <a:rPr lang="en-ZA" dirty="0"/>
              <a:t> </a:t>
            </a:r>
            <a:r>
              <a:rPr lang="en-ZA" dirty="0" err="1"/>
              <a:t>ka</a:t>
            </a:r>
            <a:r>
              <a:rPr lang="en-ZA" dirty="0"/>
              <a:t> </a:t>
            </a:r>
            <a:r>
              <a:rPr lang="en-ZA" dirty="0" err="1"/>
              <a:t>litekanyetso</a:t>
            </a:r>
            <a:r>
              <a:rPr lang="en-ZA" dirty="0"/>
              <a:t> </a:t>
            </a:r>
            <a:r>
              <a:rPr lang="en-ZA" dirty="0" err="1"/>
              <a:t>tsa</a:t>
            </a:r>
            <a:r>
              <a:rPr lang="en-ZA" dirty="0"/>
              <a:t> Mirma </a:t>
            </a:r>
            <a:r>
              <a:rPr lang="en-ZA" dirty="0" err="1"/>
              <a:t>tsa</a:t>
            </a:r>
            <a:r>
              <a:rPr lang="en-ZA" dirty="0"/>
              <a:t> </a:t>
            </a:r>
            <a:r>
              <a:rPr lang="en-ZA" dirty="0" err="1"/>
              <a:t>ho</a:t>
            </a:r>
            <a:r>
              <a:rPr lang="en-ZA" dirty="0"/>
              <a:t> </a:t>
            </a:r>
            <a:r>
              <a:rPr lang="en-ZA" dirty="0" err="1"/>
              <a:t>hlophisoa</a:t>
            </a:r>
            <a:r>
              <a:rPr lang="en-ZA" dirty="0"/>
              <a:t> le </a:t>
            </a:r>
            <a:r>
              <a:rPr lang="en-ZA" dirty="0" err="1"/>
              <a:t>ho</a:t>
            </a:r>
            <a:r>
              <a:rPr lang="en-ZA" dirty="0"/>
              <a:t> </a:t>
            </a:r>
            <a:r>
              <a:rPr lang="en-ZA" dirty="0" err="1"/>
              <a:t>laoloa</a:t>
            </a:r>
            <a:r>
              <a:rPr lang="en-ZA" dirty="0"/>
              <a:t> </a:t>
            </a:r>
            <a:r>
              <a:rPr lang="en-ZA" dirty="0" err="1"/>
              <a:t>hantle</a:t>
            </a:r>
            <a:r>
              <a:rPr lang="en-ZA" dirty="0"/>
              <a:t> le </a:t>
            </a:r>
            <a:r>
              <a:rPr lang="en-ZA" dirty="0" err="1"/>
              <a:t>ka</a:t>
            </a:r>
            <a:r>
              <a:rPr lang="en-ZA" dirty="0"/>
              <a:t> </a:t>
            </a:r>
            <a:r>
              <a:rPr lang="en-ZA" dirty="0" err="1"/>
              <a:t>botle</a:t>
            </a:r>
            <a:r>
              <a:rPr lang="en-ZA" dirty="0"/>
              <a:t> </a:t>
            </a:r>
            <a:r>
              <a:rPr lang="en-ZA" dirty="0" err="1"/>
              <a:t>bo</a:t>
            </a:r>
            <a:r>
              <a:rPr lang="en-ZA" dirty="0"/>
              <a:t> </a:t>
            </a:r>
            <a:r>
              <a:rPr lang="en-ZA" dirty="0" err="1"/>
              <a:t>botle</a:t>
            </a:r>
            <a:r>
              <a:rPr lang="en-ZA" dirty="0"/>
              <a:t> </a:t>
            </a:r>
            <a:r>
              <a:rPr lang="en-ZA" dirty="0" err="1"/>
              <a:t>bo</a:t>
            </a:r>
            <a:r>
              <a:rPr lang="en-ZA" dirty="0"/>
              <a:t> </a:t>
            </a:r>
            <a:r>
              <a:rPr lang="en-ZA" dirty="0" err="1"/>
              <a:t>botle</a:t>
            </a:r>
            <a:r>
              <a:rPr lang="en-ZA" dirty="0"/>
              <a:t> </a:t>
            </a:r>
            <a:r>
              <a:rPr lang="en-ZA" dirty="0" err="1"/>
              <a:t>ho</a:t>
            </a:r>
            <a:r>
              <a:rPr lang="en-ZA" dirty="0"/>
              <a:t> </a:t>
            </a:r>
            <a:r>
              <a:rPr lang="en-ZA" dirty="0" err="1"/>
              <a:t>eona</a:t>
            </a:r>
            <a:r>
              <a:rPr lang="en-ZA" dirty="0"/>
              <a:t>. </a:t>
            </a:r>
            <a:r>
              <a:rPr lang="en-ZA" dirty="0" err="1"/>
              <a:t>Ka</a:t>
            </a:r>
            <a:r>
              <a:rPr lang="en-ZA" dirty="0"/>
              <a:t> </a:t>
            </a:r>
            <a:r>
              <a:rPr lang="en-ZA" dirty="0" err="1"/>
              <a:t>mor'a</a:t>
            </a:r>
            <a:r>
              <a:rPr lang="en-ZA" dirty="0"/>
              <a:t> </a:t>
            </a:r>
            <a:r>
              <a:rPr lang="en-ZA" dirty="0" err="1"/>
              <a:t>katleho</a:t>
            </a:r>
            <a:r>
              <a:rPr lang="en-ZA" dirty="0"/>
              <a:t> e </a:t>
            </a:r>
            <a:r>
              <a:rPr lang="en-ZA" dirty="0" err="1"/>
              <a:t>khōlō</a:t>
            </a:r>
            <a:r>
              <a:rPr lang="en-ZA" dirty="0"/>
              <a:t> </a:t>
            </a:r>
            <a:r>
              <a:rPr lang="en-ZA" dirty="0" err="1"/>
              <a:t>ea</a:t>
            </a:r>
            <a:r>
              <a:rPr lang="en-ZA" dirty="0"/>
              <a:t> </a:t>
            </a:r>
            <a:r>
              <a:rPr lang="en-ZA" dirty="0" err="1"/>
              <a:t>khōlo</a:t>
            </a:r>
            <a:r>
              <a:rPr lang="en-ZA" dirty="0"/>
              <a:t> </a:t>
            </a:r>
            <a:r>
              <a:rPr lang="en-ZA" dirty="0" err="1"/>
              <a:t>ea</a:t>
            </a:r>
            <a:r>
              <a:rPr lang="en-ZA" dirty="0"/>
              <a:t> Mirma e ne e e-</a:t>
            </a:r>
            <a:r>
              <a:rPr lang="en-ZA" dirty="0" err="1"/>
              <a:t>na</a:t>
            </a:r>
            <a:r>
              <a:rPr lang="en-ZA" dirty="0"/>
              <a:t> le </a:t>
            </a:r>
            <a:r>
              <a:rPr lang="en-ZA" dirty="0" err="1"/>
              <a:t>morero</a:t>
            </a:r>
            <a:r>
              <a:rPr lang="en-ZA" dirty="0"/>
              <a:t> </a:t>
            </a:r>
            <a:r>
              <a:rPr lang="en-ZA" dirty="0" err="1"/>
              <a:t>oa</a:t>
            </a:r>
            <a:r>
              <a:rPr lang="en-ZA" dirty="0"/>
              <a:t> </a:t>
            </a:r>
            <a:r>
              <a:rPr lang="en-ZA" dirty="0" err="1"/>
              <a:t>liphallelo</a:t>
            </a:r>
            <a:r>
              <a:rPr lang="en-ZA" dirty="0"/>
              <a:t> </a:t>
            </a:r>
            <a:r>
              <a:rPr lang="en-ZA" dirty="0" err="1"/>
              <a:t>tsa</a:t>
            </a:r>
            <a:r>
              <a:rPr lang="en-ZA" dirty="0"/>
              <a:t> </a:t>
            </a:r>
            <a:r>
              <a:rPr lang="en-ZA" dirty="0" err="1"/>
              <a:t>lijo</a:t>
            </a:r>
            <a:r>
              <a:rPr lang="en-ZA" dirty="0"/>
              <a:t> re </a:t>
            </a:r>
            <a:r>
              <a:rPr lang="en-ZA" dirty="0" err="1"/>
              <a:t>ile</a:t>
            </a:r>
            <a:r>
              <a:rPr lang="en-ZA" dirty="0"/>
              <a:t> </a:t>
            </a:r>
            <a:r>
              <a:rPr lang="en-ZA" dirty="0" err="1"/>
              <a:t>ra</a:t>
            </a:r>
            <a:r>
              <a:rPr lang="en-ZA" dirty="0"/>
              <a:t> </a:t>
            </a:r>
            <a:r>
              <a:rPr lang="en-ZA" dirty="0" err="1"/>
              <a:t>etsa</a:t>
            </a:r>
            <a:r>
              <a:rPr lang="en-ZA" dirty="0"/>
              <a:t> </a:t>
            </a:r>
            <a:r>
              <a:rPr lang="en-ZA" dirty="0" err="1"/>
              <a:t>qeto</a:t>
            </a:r>
            <a:r>
              <a:rPr lang="en-ZA" dirty="0"/>
              <a:t> </a:t>
            </a:r>
            <a:r>
              <a:rPr lang="en-ZA" dirty="0" err="1"/>
              <a:t>ea</a:t>
            </a:r>
            <a:r>
              <a:rPr lang="en-ZA" dirty="0"/>
              <a:t> </a:t>
            </a:r>
            <a:r>
              <a:rPr lang="en-ZA" dirty="0" err="1"/>
              <a:t>ho</a:t>
            </a:r>
            <a:r>
              <a:rPr lang="en-ZA" dirty="0"/>
              <a:t> </a:t>
            </a:r>
            <a:r>
              <a:rPr lang="en-ZA" dirty="0" err="1"/>
              <a:t>haha</a:t>
            </a:r>
            <a:r>
              <a:rPr lang="en-ZA" dirty="0"/>
              <a:t> ​​</a:t>
            </a:r>
            <a:r>
              <a:rPr lang="en-ZA" dirty="0" err="1"/>
              <a:t>lithapo</a:t>
            </a:r>
            <a:r>
              <a:rPr lang="en-ZA" dirty="0"/>
              <a:t> </a:t>
            </a:r>
            <a:r>
              <a:rPr lang="en-ZA" dirty="0" err="1"/>
              <a:t>tse</a:t>
            </a:r>
            <a:r>
              <a:rPr lang="en-ZA" dirty="0"/>
              <a:t> '</a:t>
            </a:r>
            <a:r>
              <a:rPr lang="en-ZA" dirty="0" err="1"/>
              <a:t>nè</a:t>
            </a:r>
            <a:r>
              <a:rPr lang="en-ZA" dirty="0"/>
              <a:t> </a:t>
            </a:r>
            <a:r>
              <a:rPr lang="en-ZA" dirty="0" err="1"/>
              <a:t>tsa</a:t>
            </a:r>
            <a:r>
              <a:rPr lang="en-ZA" dirty="0"/>
              <a:t> </a:t>
            </a:r>
            <a:r>
              <a:rPr lang="en-ZA" dirty="0" err="1"/>
              <a:t>mekgote</a:t>
            </a:r>
            <a:r>
              <a:rPr lang="en-ZA" dirty="0"/>
              <a:t> le </a:t>
            </a:r>
            <a:r>
              <a:rPr lang="en-ZA" dirty="0" err="1"/>
              <a:t>moriti</a:t>
            </a:r>
            <a:r>
              <a:rPr lang="en-ZA" dirty="0"/>
              <a:t> o le mong o </a:t>
            </a:r>
            <a:r>
              <a:rPr lang="en-ZA" dirty="0" err="1"/>
              <a:t>koahetsoeng</a:t>
            </a:r>
            <a:r>
              <a:rPr lang="en-ZA" dirty="0"/>
              <a:t> </a:t>
            </a:r>
            <a:r>
              <a:rPr lang="en-ZA" dirty="0" err="1"/>
              <a:t>ke</a:t>
            </a:r>
            <a:r>
              <a:rPr lang="en-ZA" dirty="0"/>
              <a:t> </a:t>
            </a:r>
            <a:r>
              <a:rPr lang="en-ZA" dirty="0" err="1"/>
              <a:t>marulelo</a:t>
            </a:r>
            <a:r>
              <a:rPr lang="en-ZA" dirty="0"/>
              <a:t>. </a:t>
            </a:r>
            <a:r>
              <a:rPr lang="en-ZA" dirty="0" err="1"/>
              <a:t>Sepheo</a:t>
            </a:r>
            <a:r>
              <a:rPr lang="en-ZA" dirty="0"/>
              <a:t> </a:t>
            </a:r>
            <a:r>
              <a:rPr lang="en-ZA" dirty="0" err="1"/>
              <a:t>ke</a:t>
            </a:r>
            <a:r>
              <a:rPr lang="en-ZA" dirty="0"/>
              <a:t> </a:t>
            </a:r>
            <a:r>
              <a:rPr lang="en-ZA" dirty="0" err="1"/>
              <a:t>ho</a:t>
            </a:r>
            <a:r>
              <a:rPr lang="en-ZA" dirty="0"/>
              <a:t> </a:t>
            </a:r>
            <a:r>
              <a:rPr lang="en-ZA" dirty="0" err="1"/>
              <a:t>sebelisa</a:t>
            </a:r>
            <a:r>
              <a:rPr lang="en-ZA" dirty="0"/>
              <a:t> </a:t>
            </a:r>
            <a:r>
              <a:rPr lang="en-ZA" dirty="0" err="1"/>
              <a:t>libaka</a:t>
            </a:r>
            <a:r>
              <a:rPr lang="en-ZA" dirty="0"/>
              <a:t> </a:t>
            </a:r>
            <a:r>
              <a:rPr lang="en-ZA" dirty="0" err="1"/>
              <a:t>tsena</a:t>
            </a:r>
            <a:r>
              <a:rPr lang="en-ZA" dirty="0"/>
              <a:t> </a:t>
            </a:r>
            <a:r>
              <a:rPr lang="en-ZA" dirty="0" err="1"/>
              <a:t>tse</a:t>
            </a:r>
            <a:r>
              <a:rPr lang="en-ZA" dirty="0"/>
              <a:t> '</a:t>
            </a:r>
            <a:r>
              <a:rPr lang="en-ZA" dirty="0" err="1"/>
              <a:t>nè</a:t>
            </a:r>
            <a:r>
              <a:rPr lang="en-ZA" dirty="0"/>
              <a:t> </a:t>
            </a:r>
            <a:r>
              <a:rPr lang="en-ZA" dirty="0" err="1"/>
              <a:t>ho</a:t>
            </a:r>
            <a:r>
              <a:rPr lang="en-ZA" dirty="0"/>
              <a:t> </a:t>
            </a:r>
            <a:r>
              <a:rPr lang="en-ZA" dirty="0" err="1"/>
              <a:t>hlahisa</a:t>
            </a:r>
            <a:r>
              <a:rPr lang="en-ZA" dirty="0"/>
              <a:t> </a:t>
            </a:r>
            <a:r>
              <a:rPr lang="en-ZA" dirty="0" err="1"/>
              <a:t>meroho</a:t>
            </a:r>
            <a:r>
              <a:rPr lang="en-ZA" dirty="0"/>
              <a:t> </a:t>
            </a:r>
            <a:r>
              <a:rPr lang="en-ZA" dirty="0" err="1"/>
              <a:t>ho</a:t>
            </a:r>
            <a:r>
              <a:rPr lang="en-ZA" dirty="0"/>
              <a:t> </a:t>
            </a:r>
            <a:r>
              <a:rPr lang="en-ZA" dirty="0" err="1"/>
              <a:t>pholletsa</a:t>
            </a:r>
            <a:r>
              <a:rPr lang="en-ZA" dirty="0"/>
              <a:t> le </a:t>
            </a:r>
            <a:r>
              <a:rPr lang="en-ZA" dirty="0" err="1"/>
              <a:t>selemo</a:t>
            </a:r>
            <a:r>
              <a:rPr lang="en-ZA" dirty="0"/>
              <a:t> </a:t>
            </a:r>
            <a:r>
              <a:rPr lang="en-ZA" dirty="0" err="1"/>
              <a:t>ka</a:t>
            </a:r>
            <a:r>
              <a:rPr lang="en-ZA" dirty="0"/>
              <a:t> </a:t>
            </a:r>
            <a:r>
              <a:rPr lang="en-ZA" dirty="0" err="1"/>
              <a:t>lebaka</a:t>
            </a:r>
            <a:r>
              <a:rPr lang="en-ZA" dirty="0"/>
              <a:t> la Phalaborwa e le </a:t>
            </a:r>
            <a:r>
              <a:rPr lang="en-ZA" dirty="0" err="1"/>
              <a:t>sebaka</a:t>
            </a:r>
            <a:r>
              <a:rPr lang="en-ZA" dirty="0"/>
              <a:t> se </a:t>
            </a:r>
            <a:r>
              <a:rPr lang="en-ZA" dirty="0" err="1"/>
              <a:t>se</a:t>
            </a:r>
            <a:r>
              <a:rPr lang="en-ZA" dirty="0"/>
              <a:t> </a:t>
            </a:r>
            <a:r>
              <a:rPr lang="en-ZA" dirty="0" err="1"/>
              <a:t>nang</a:t>
            </a:r>
            <a:r>
              <a:rPr lang="en-ZA" dirty="0"/>
              <a:t> </a:t>
            </a:r>
            <a:r>
              <a:rPr lang="en-ZA" dirty="0" err="1"/>
              <a:t>serame</a:t>
            </a:r>
            <a:r>
              <a:rPr lang="en-ZA" dirty="0"/>
              <a:t> le </a:t>
            </a:r>
            <a:r>
              <a:rPr lang="en-ZA" dirty="0" err="1"/>
              <a:t>mekotla</a:t>
            </a:r>
            <a:r>
              <a:rPr lang="en-ZA" dirty="0"/>
              <a:t> e </a:t>
            </a:r>
            <a:r>
              <a:rPr lang="en-ZA" dirty="0" err="1"/>
              <a:t>sirelelitsoeng</a:t>
            </a:r>
            <a:r>
              <a:rPr lang="en-ZA" dirty="0"/>
              <a:t> </a:t>
            </a:r>
            <a:r>
              <a:rPr lang="en-ZA" dirty="0" err="1"/>
              <a:t>litseleng</a:t>
            </a:r>
            <a:r>
              <a:rPr lang="en-ZA" dirty="0"/>
              <a:t> </a:t>
            </a:r>
            <a:r>
              <a:rPr lang="en-ZA" dirty="0" err="1"/>
              <a:t>tsa</a:t>
            </a:r>
            <a:r>
              <a:rPr lang="en-ZA" dirty="0"/>
              <a:t> bona. </a:t>
            </a:r>
            <a:r>
              <a:rPr lang="en-ZA" dirty="0" err="1"/>
              <a:t>Ho</a:t>
            </a:r>
            <a:r>
              <a:rPr lang="en-ZA" dirty="0"/>
              <a:t> </a:t>
            </a:r>
            <a:r>
              <a:rPr lang="en-ZA" dirty="0" err="1"/>
              <a:t>eketsa</a:t>
            </a:r>
            <a:r>
              <a:rPr lang="en-ZA" dirty="0"/>
              <a:t> </a:t>
            </a:r>
            <a:r>
              <a:rPr lang="en-ZA" dirty="0" err="1"/>
              <a:t>potoloho</a:t>
            </a:r>
            <a:r>
              <a:rPr lang="en-ZA" dirty="0"/>
              <a:t> e '</a:t>
            </a:r>
            <a:r>
              <a:rPr lang="en-ZA" dirty="0" err="1"/>
              <a:t>ngoe</a:t>
            </a:r>
            <a:r>
              <a:rPr lang="en-ZA" dirty="0"/>
              <a:t> le e' </a:t>
            </a:r>
            <a:r>
              <a:rPr lang="en-ZA" dirty="0" err="1"/>
              <a:t>ngoe</a:t>
            </a:r>
            <a:r>
              <a:rPr lang="en-ZA" dirty="0"/>
              <a:t> </a:t>
            </a:r>
            <a:r>
              <a:rPr lang="en-ZA" dirty="0" err="1"/>
              <a:t>ea</a:t>
            </a:r>
            <a:r>
              <a:rPr lang="en-ZA" dirty="0"/>
              <a:t> </a:t>
            </a:r>
            <a:r>
              <a:rPr lang="en-ZA" dirty="0" err="1"/>
              <a:t>ho</a:t>
            </a:r>
            <a:r>
              <a:rPr lang="en-ZA" dirty="0"/>
              <a:t> </a:t>
            </a:r>
            <a:r>
              <a:rPr lang="en-ZA" dirty="0" err="1"/>
              <a:t>lema</a:t>
            </a:r>
            <a:r>
              <a:rPr lang="en-ZA" dirty="0"/>
              <a:t> re </a:t>
            </a:r>
            <a:r>
              <a:rPr lang="en-ZA" dirty="0" err="1"/>
              <a:t>khetholla</a:t>
            </a:r>
            <a:r>
              <a:rPr lang="en-ZA" dirty="0"/>
              <a:t> </a:t>
            </a:r>
            <a:r>
              <a:rPr lang="en-ZA" dirty="0" err="1"/>
              <a:t>mochine</a:t>
            </a:r>
            <a:r>
              <a:rPr lang="en-ZA" dirty="0"/>
              <a:t> o </a:t>
            </a:r>
            <a:r>
              <a:rPr lang="en-ZA" dirty="0" err="1"/>
              <a:t>motlakase</a:t>
            </a:r>
            <a:r>
              <a:rPr lang="en-ZA" dirty="0"/>
              <a:t> o </a:t>
            </a:r>
            <a:r>
              <a:rPr lang="en-ZA" dirty="0" err="1"/>
              <a:t>tla</a:t>
            </a:r>
            <a:r>
              <a:rPr lang="en-ZA" dirty="0"/>
              <a:t> </a:t>
            </a:r>
            <a:r>
              <a:rPr lang="en-ZA" dirty="0" err="1"/>
              <a:t>fumana</a:t>
            </a:r>
            <a:r>
              <a:rPr lang="en-ZA" dirty="0"/>
              <a:t> </a:t>
            </a:r>
            <a:r>
              <a:rPr lang="en-ZA" dirty="0" err="1"/>
              <a:t>lihlahisoa</a:t>
            </a:r>
            <a:r>
              <a:rPr lang="en-ZA" dirty="0"/>
              <a:t> </a:t>
            </a:r>
            <a:r>
              <a:rPr lang="en-ZA" dirty="0" err="1"/>
              <a:t>tse</a:t>
            </a:r>
            <a:r>
              <a:rPr lang="en-ZA" dirty="0"/>
              <a:t> </a:t>
            </a:r>
            <a:r>
              <a:rPr lang="en-ZA" dirty="0" err="1"/>
              <a:t>tsoang</a:t>
            </a:r>
            <a:r>
              <a:rPr lang="en-ZA" dirty="0"/>
              <a:t> </a:t>
            </a:r>
            <a:r>
              <a:rPr lang="en-ZA" dirty="0" err="1"/>
              <a:t>ho</a:t>
            </a:r>
            <a:r>
              <a:rPr lang="en-ZA" dirty="0"/>
              <a:t> "</a:t>
            </a:r>
            <a:r>
              <a:rPr lang="en-ZA" dirty="0" err="1"/>
              <a:t>matlo</a:t>
            </a:r>
            <a:r>
              <a:rPr lang="en-ZA" dirty="0"/>
              <a:t> a </a:t>
            </a:r>
            <a:r>
              <a:rPr lang="en-ZA" dirty="0" err="1"/>
              <a:t>chesang</a:t>
            </a:r>
            <a:r>
              <a:rPr lang="en-ZA" dirty="0"/>
              <a:t>". </a:t>
            </a:r>
            <a:r>
              <a:rPr lang="en-ZA" dirty="0" err="1"/>
              <a:t>Kahoo</a:t>
            </a:r>
            <a:r>
              <a:rPr lang="en-ZA" dirty="0"/>
              <a:t> </a:t>
            </a:r>
            <a:r>
              <a:rPr lang="en-ZA" dirty="0" err="1"/>
              <a:t>kotulo</a:t>
            </a:r>
            <a:r>
              <a:rPr lang="en-ZA" dirty="0"/>
              <a:t> e '</a:t>
            </a:r>
            <a:r>
              <a:rPr lang="en-ZA" dirty="0" err="1"/>
              <a:t>ngoe</a:t>
            </a:r>
            <a:r>
              <a:rPr lang="en-ZA" dirty="0"/>
              <a:t> le e' </a:t>
            </a:r>
            <a:r>
              <a:rPr lang="en-ZA" dirty="0" err="1"/>
              <a:t>ngoe</a:t>
            </a:r>
            <a:r>
              <a:rPr lang="en-ZA" dirty="0"/>
              <a:t> e </a:t>
            </a:r>
            <a:r>
              <a:rPr lang="en-ZA" dirty="0" err="1"/>
              <a:t>tla</a:t>
            </a:r>
            <a:r>
              <a:rPr lang="en-ZA" dirty="0"/>
              <a:t> </a:t>
            </a:r>
            <a:r>
              <a:rPr lang="en-ZA" dirty="0" err="1"/>
              <a:t>arolelanoa</a:t>
            </a:r>
            <a:r>
              <a:rPr lang="en-ZA" dirty="0"/>
              <a:t> </a:t>
            </a:r>
            <a:r>
              <a:rPr lang="en-ZA" dirty="0" err="1"/>
              <a:t>ke</a:t>
            </a:r>
            <a:r>
              <a:rPr lang="en-ZA" dirty="0"/>
              <a:t> </a:t>
            </a:r>
            <a:r>
              <a:rPr lang="en-ZA" dirty="0" err="1"/>
              <a:t>basebeletsi</a:t>
            </a:r>
            <a:r>
              <a:rPr lang="en-ZA" dirty="0"/>
              <a:t> le </a:t>
            </a:r>
            <a:r>
              <a:rPr lang="en-ZA" dirty="0" err="1"/>
              <a:t>ka</a:t>
            </a:r>
            <a:r>
              <a:rPr lang="en-ZA" dirty="0"/>
              <a:t> </a:t>
            </a:r>
            <a:r>
              <a:rPr lang="en-ZA" dirty="0" err="1"/>
              <a:t>mokotlana</a:t>
            </a:r>
            <a:r>
              <a:rPr lang="en-ZA" dirty="0"/>
              <a:t> </a:t>
            </a:r>
            <a:r>
              <a:rPr lang="en-ZA" dirty="0" err="1"/>
              <a:t>oa</a:t>
            </a:r>
            <a:r>
              <a:rPr lang="en-ZA" dirty="0"/>
              <a:t> </a:t>
            </a:r>
            <a:r>
              <a:rPr lang="en-ZA" dirty="0" err="1"/>
              <a:t>lesira</a:t>
            </a:r>
            <a:r>
              <a:rPr lang="en-ZA" dirty="0"/>
              <a:t>. Li-crèches Mirma li </a:t>
            </a:r>
            <a:r>
              <a:rPr lang="en-ZA" dirty="0" err="1"/>
              <a:t>tla</a:t>
            </a:r>
            <a:r>
              <a:rPr lang="en-ZA" dirty="0"/>
              <a:t> </a:t>
            </a:r>
            <a:r>
              <a:rPr lang="en-ZA" dirty="0" err="1"/>
              <a:t>ba</a:t>
            </a:r>
            <a:r>
              <a:rPr lang="en-ZA" dirty="0"/>
              <a:t> </a:t>
            </a:r>
            <a:r>
              <a:rPr lang="en-ZA" dirty="0" err="1"/>
              <a:t>thusa</a:t>
            </a:r>
            <a:r>
              <a:rPr lang="en-ZA" dirty="0"/>
              <a:t> </a:t>
            </a:r>
            <a:r>
              <a:rPr lang="en-ZA" dirty="0" err="1"/>
              <a:t>ho</a:t>
            </a:r>
            <a:r>
              <a:rPr lang="en-ZA" dirty="0"/>
              <a:t> </a:t>
            </a:r>
            <a:r>
              <a:rPr lang="en-ZA" dirty="0" err="1"/>
              <a:t>ba</a:t>
            </a:r>
            <a:r>
              <a:rPr lang="en-ZA" dirty="0"/>
              <a:t> </a:t>
            </a:r>
            <a:r>
              <a:rPr lang="en-ZA" dirty="0" err="1"/>
              <a:t>ba</a:t>
            </a:r>
            <a:r>
              <a:rPr lang="en-ZA" dirty="0"/>
              <a:t> se </a:t>
            </a:r>
            <a:r>
              <a:rPr lang="en-ZA" dirty="0" err="1"/>
              <a:t>nang</a:t>
            </a:r>
            <a:r>
              <a:rPr lang="en-ZA" dirty="0"/>
              <a:t> li-gardens </a:t>
            </a:r>
            <a:r>
              <a:rPr lang="en-ZA" dirty="0" err="1"/>
              <a:t>tsa</a:t>
            </a:r>
            <a:r>
              <a:rPr lang="en-ZA" dirty="0"/>
              <a:t> bona </a:t>
            </a:r>
            <a:r>
              <a:rPr lang="en-ZA" dirty="0" err="1"/>
              <a:t>tsa</a:t>
            </a:r>
            <a:r>
              <a:rPr lang="en-ZA" dirty="0"/>
              <a:t> veggie </a:t>
            </a:r>
            <a:r>
              <a:rPr lang="en-ZA" dirty="0" err="1"/>
              <a:t>ka</a:t>
            </a:r>
            <a:r>
              <a:rPr lang="en-ZA" dirty="0"/>
              <a:t> </a:t>
            </a:r>
            <a:r>
              <a:rPr lang="en-ZA" dirty="0" err="1"/>
              <a:t>lebaka</a:t>
            </a:r>
            <a:r>
              <a:rPr lang="en-ZA" dirty="0"/>
              <a:t> la </a:t>
            </a:r>
            <a:r>
              <a:rPr lang="en-ZA" dirty="0" err="1"/>
              <a:t>khaello</a:t>
            </a:r>
            <a:r>
              <a:rPr lang="en-ZA" dirty="0"/>
              <a:t> </a:t>
            </a:r>
            <a:r>
              <a:rPr lang="en-ZA" dirty="0" err="1"/>
              <a:t>ea</a:t>
            </a:r>
            <a:r>
              <a:rPr lang="en-ZA" dirty="0"/>
              <a:t> </a:t>
            </a:r>
            <a:r>
              <a:rPr lang="en-ZA" dirty="0" err="1"/>
              <a:t>metsi</a:t>
            </a:r>
            <a:r>
              <a:rPr lang="en-ZA" dirty="0"/>
              <a:t> </a:t>
            </a:r>
            <a:r>
              <a:rPr lang="en-ZA" dirty="0" err="1"/>
              <a:t>kapa</a:t>
            </a:r>
            <a:r>
              <a:rPr lang="en-ZA" dirty="0"/>
              <a:t> ha </a:t>
            </a:r>
            <a:r>
              <a:rPr lang="en-ZA" dirty="0" err="1"/>
              <a:t>ho</a:t>
            </a:r>
            <a:r>
              <a:rPr lang="en-ZA" dirty="0"/>
              <a:t> </a:t>
            </a:r>
            <a:r>
              <a:rPr lang="en-ZA" dirty="0" err="1"/>
              <a:t>na</a:t>
            </a:r>
            <a:r>
              <a:rPr lang="en-ZA" dirty="0"/>
              <a:t> </a:t>
            </a:r>
            <a:r>
              <a:rPr lang="en-ZA" dirty="0" err="1"/>
              <a:t>metsi</a:t>
            </a:r>
            <a:r>
              <a:rPr lang="en-ZA" dirty="0"/>
              <a:t> a </a:t>
            </a:r>
            <a:r>
              <a:rPr lang="en-ZA" dirty="0" err="1"/>
              <a:t>teng</a:t>
            </a:r>
            <a:r>
              <a:rPr lang="en-ZA" dirty="0"/>
              <a:t> </a:t>
            </a:r>
            <a:r>
              <a:rPr lang="en-ZA" dirty="0" err="1"/>
              <a:t>sebakeng</a:t>
            </a:r>
            <a:r>
              <a:rPr lang="en-ZA" dirty="0"/>
              <a:t> </a:t>
            </a:r>
            <a:r>
              <a:rPr lang="en-ZA" dirty="0" err="1"/>
              <a:t>sa</a:t>
            </a:r>
            <a:r>
              <a:rPr lang="en-ZA" dirty="0"/>
              <a:t> </a:t>
            </a:r>
            <a:r>
              <a:rPr lang="en-ZA" dirty="0" err="1"/>
              <a:t>habo</a:t>
            </a:r>
            <a:r>
              <a:rPr lang="en-ZA" dirty="0"/>
              <a:t> bona.</a:t>
            </a:r>
          </a:p>
        </p:txBody>
      </p:sp>
    </p:spTree>
    <p:extLst>
      <p:ext uri="{BB962C8B-B14F-4D97-AF65-F5344CB8AC3E}">
        <p14:creationId xmlns:p14="http://schemas.microsoft.com/office/powerpoint/2010/main" val="3240537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1800" b="1" dirty="0">
                <a:solidFill>
                  <a:prstClr val="black"/>
                </a:solidFill>
              </a:rPr>
              <a:t>MIRMA DEVELOPMENT – VEGETABLE NURSERY </a:t>
            </a:r>
            <a:endParaRPr lang="en-ZA"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7864" y="2438400"/>
            <a:ext cx="4768272"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31347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1800" b="1" i="1" dirty="0">
                <a:latin typeface="Calibri"/>
                <a:ea typeface="Calibri"/>
                <a:cs typeface="Times New Roman"/>
              </a:rPr>
              <a:t>Marula trees donations </a:t>
            </a:r>
            <a:endParaRPr lang="en-ZA" sz="1800" dirty="0"/>
          </a:p>
        </p:txBody>
      </p:sp>
      <p:sp>
        <p:nvSpPr>
          <p:cNvPr id="3" name="Content Placeholder 2"/>
          <p:cNvSpPr>
            <a:spLocks noGrp="1"/>
          </p:cNvSpPr>
          <p:nvPr>
            <p:ph idx="1"/>
          </p:nvPr>
        </p:nvSpPr>
        <p:spPr/>
        <p:txBody>
          <a:bodyPr/>
          <a:lstStyle/>
          <a:p>
            <a:pPr marL="457200" lvl="1" indent="0">
              <a:lnSpc>
                <a:spcPct val="115000"/>
              </a:lnSpc>
              <a:spcAft>
                <a:spcPts val="1000"/>
              </a:spcAft>
              <a:buSzPts val="1000"/>
              <a:buNone/>
            </a:pPr>
            <a:r>
              <a:rPr lang="en-ZA" dirty="0" err="1">
                <a:latin typeface="Calibri"/>
                <a:ea typeface="Calibri"/>
                <a:cs typeface="Times New Roman"/>
              </a:rPr>
              <a:t>SANParks</a:t>
            </a:r>
            <a:r>
              <a:rPr lang="en-ZA" dirty="0">
                <a:latin typeface="Calibri"/>
                <a:ea typeface="Calibri"/>
                <a:cs typeface="Times New Roman"/>
              </a:rPr>
              <a:t> and </a:t>
            </a:r>
            <a:r>
              <a:rPr lang="en-ZA" dirty="0" err="1">
                <a:latin typeface="Calibri"/>
                <a:ea typeface="Calibri"/>
                <a:cs typeface="Times New Roman"/>
              </a:rPr>
              <a:t>Londozolzi</a:t>
            </a:r>
            <a:r>
              <a:rPr lang="en-ZA" dirty="0">
                <a:latin typeface="Calibri"/>
                <a:ea typeface="Calibri"/>
                <a:cs typeface="Times New Roman"/>
              </a:rPr>
              <a:t> game reserve have started an initiative to rebuild the Lisbon farms for the rural community in the Hazyview area. They are plant 300ha of mango plant and 15ha of Marula trees on the property. These Marula trees will be grafted by ARC to ensure that they can deliver fruit and the local community in the future will be able to harvest fruit from this orchard. Mirma Development supported the cause by donating 1100 Marula trees to the cause.</a:t>
            </a:r>
            <a:endParaRPr lang="en-ZA" sz="2000" dirty="0">
              <a:latin typeface="Calibri"/>
              <a:ea typeface="Calibri"/>
              <a:cs typeface="Times New Roman"/>
            </a:endParaRPr>
          </a:p>
          <a:p>
            <a:endParaRPr lang="en-ZA" dirty="0"/>
          </a:p>
        </p:txBody>
      </p:sp>
    </p:spTree>
    <p:extLst>
      <p:ext uri="{BB962C8B-B14F-4D97-AF65-F5344CB8AC3E}">
        <p14:creationId xmlns:p14="http://schemas.microsoft.com/office/powerpoint/2010/main" val="41050754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1800" b="1" i="1" dirty="0">
                <a:solidFill>
                  <a:prstClr val="black"/>
                </a:solidFill>
                <a:latin typeface="Calibri"/>
                <a:ea typeface="Calibri"/>
                <a:cs typeface="Times New Roman"/>
              </a:rPr>
              <a:t>Marula trees donations </a:t>
            </a:r>
            <a:endParaRPr lang="en-ZA" dirty="0"/>
          </a:p>
        </p:txBody>
      </p:sp>
      <p:sp>
        <p:nvSpPr>
          <p:cNvPr id="3" name="Content Placeholder 2"/>
          <p:cNvSpPr>
            <a:spLocks noGrp="1"/>
          </p:cNvSpPr>
          <p:nvPr>
            <p:ph idx="1"/>
          </p:nvPr>
        </p:nvSpPr>
        <p:spPr/>
        <p:txBody>
          <a:bodyPr>
            <a:normAutofit fontScale="92500" lnSpcReduction="10000"/>
          </a:bodyPr>
          <a:lstStyle/>
          <a:p>
            <a:r>
              <a:rPr lang="en-ZA" dirty="0" err="1"/>
              <a:t>SANParks</a:t>
            </a:r>
            <a:r>
              <a:rPr lang="en-ZA" dirty="0"/>
              <a:t> le </a:t>
            </a:r>
            <a:r>
              <a:rPr lang="en-ZA" dirty="0" err="1"/>
              <a:t>sebaka</a:t>
            </a:r>
            <a:r>
              <a:rPr lang="en-ZA" dirty="0"/>
              <a:t> </a:t>
            </a:r>
            <a:r>
              <a:rPr lang="en-ZA" dirty="0" err="1"/>
              <a:t>sa</a:t>
            </a:r>
            <a:r>
              <a:rPr lang="en-ZA" dirty="0"/>
              <a:t> </a:t>
            </a:r>
            <a:r>
              <a:rPr lang="en-ZA" dirty="0" err="1"/>
              <a:t>lipapali</a:t>
            </a:r>
            <a:r>
              <a:rPr lang="en-ZA" dirty="0"/>
              <a:t> </a:t>
            </a:r>
            <a:r>
              <a:rPr lang="en-ZA" dirty="0" err="1"/>
              <a:t>tsa</a:t>
            </a:r>
            <a:r>
              <a:rPr lang="en-ZA" dirty="0"/>
              <a:t> </a:t>
            </a:r>
            <a:r>
              <a:rPr lang="en-ZA" dirty="0" err="1"/>
              <a:t>Londozolzi</a:t>
            </a:r>
            <a:r>
              <a:rPr lang="en-ZA" dirty="0"/>
              <a:t> li </a:t>
            </a:r>
            <a:r>
              <a:rPr lang="en-ZA" dirty="0" err="1"/>
              <a:t>qalile</a:t>
            </a:r>
            <a:r>
              <a:rPr lang="en-ZA" dirty="0"/>
              <a:t> </a:t>
            </a:r>
            <a:r>
              <a:rPr lang="en-ZA" dirty="0" err="1"/>
              <a:t>mohato</a:t>
            </a:r>
            <a:r>
              <a:rPr lang="en-ZA" dirty="0"/>
              <a:t> </a:t>
            </a:r>
            <a:r>
              <a:rPr lang="en-ZA" dirty="0" err="1"/>
              <a:t>oa</a:t>
            </a:r>
            <a:r>
              <a:rPr lang="en-ZA" dirty="0"/>
              <a:t> </a:t>
            </a:r>
            <a:r>
              <a:rPr lang="en-ZA" dirty="0" err="1"/>
              <a:t>ho</a:t>
            </a:r>
            <a:r>
              <a:rPr lang="en-ZA" dirty="0"/>
              <a:t> </a:t>
            </a:r>
            <a:r>
              <a:rPr lang="en-ZA" dirty="0" err="1"/>
              <a:t>tsosolosa</a:t>
            </a:r>
            <a:r>
              <a:rPr lang="en-ZA" dirty="0"/>
              <a:t> </a:t>
            </a:r>
            <a:r>
              <a:rPr lang="en-ZA" dirty="0" err="1"/>
              <a:t>mapolasi</a:t>
            </a:r>
            <a:r>
              <a:rPr lang="en-ZA" dirty="0"/>
              <a:t> a Lisbon </a:t>
            </a:r>
            <a:r>
              <a:rPr lang="en-ZA" dirty="0" err="1"/>
              <a:t>bakeng</a:t>
            </a:r>
            <a:r>
              <a:rPr lang="en-ZA" dirty="0"/>
              <a:t> </a:t>
            </a:r>
            <a:r>
              <a:rPr lang="en-ZA" dirty="0" err="1"/>
              <a:t>sa</a:t>
            </a:r>
            <a:r>
              <a:rPr lang="en-ZA" dirty="0"/>
              <a:t> </a:t>
            </a:r>
            <a:r>
              <a:rPr lang="en-ZA" dirty="0" err="1"/>
              <a:t>sechaba</a:t>
            </a:r>
            <a:r>
              <a:rPr lang="en-ZA" dirty="0"/>
              <a:t> </a:t>
            </a:r>
            <a:r>
              <a:rPr lang="en-ZA" dirty="0" err="1"/>
              <a:t>sa</a:t>
            </a:r>
            <a:r>
              <a:rPr lang="en-ZA" dirty="0"/>
              <a:t> </a:t>
            </a:r>
            <a:r>
              <a:rPr lang="en-ZA" dirty="0" err="1"/>
              <a:t>mahaeng</a:t>
            </a:r>
            <a:r>
              <a:rPr lang="en-ZA" dirty="0"/>
              <a:t> </a:t>
            </a:r>
            <a:r>
              <a:rPr lang="en-ZA" dirty="0" err="1"/>
              <a:t>sebakeng</a:t>
            </a:r>
            <a:r>
              <a:rPr lang="en-ZA" dirty="0"/>
              <a:t> </a:t>
            </a:r>
            <a:r>
              <a:rPr lang="en-ZA" dirty="0" err="1"/>
              <a:t>sa</a:t>
            </a:r>
            <a:r>
              <a:rPr lang="en-ZA" dirty="0"/>
              <a:t> Hazyview. Li </a:t>
            </a:r>
            <a:r>
              <a:rPr lang="en-ZA" dirty="0" err="1"/>
              <a:t>na</a:t>
            </a:r>
            <a:r>
              <a:rPr lang="en-ZA" dirty="0"/>
              <a:t> le </a:t>
            </a:r>
            <a:r>
              <a:rPr lang="en-ZA" dirty="0" err="1"/>
              <a:t>limela</a:t>
            </a:r>
            <a:r>
              <a:rPr lang="en-ZA" dirty="0"/>
              <a:t> </a:t>
            </a:r>
            <a:r>
              <a:rPr lang="en-ZA" dirty="0" err="1"/>
              <a:t>tsa</a:t>
            </a:r>
            <a:r>
              <a:rPr lang="en-ZA" dirty="0"/>
              <a:t> mango </a:t>
            </a:r>
            <a:r>
              <a:rPr lang="en-ZA" dirty="0" err="1"/>
              <a:t>tse</a:t>
            </a:r>
            <a:r>
              <a:rPr lang="en-ZA" dirty="0"/>
              <a:t> 300ha le </a:t>
            </a:r>
            <a:r>
              <a:rPr lang="en-ZA" dirty="0" err="1"/>
              <a:t>lifate</a:t>
            </a:r>
            <a:r>
              <a:rPr lang="en-ZA" dirty="0"/>
              <a:t> </a:t>
            </a:r>
            <a:r>
              <a:rPr lang="en-ZA" dirty="0" err="1"/>
              <a:t>tse</a:t>
            </a:r>
            <a:r>
              <a:rPr lang="en-ZA" dirty="0"/>
              <a:t> 15ha </a:t>
            </a:r>
            <a:r>
              <a:rPr lang="en-ZA" dirty="0" err="1"/>
              <a:t>tsa</a:t>
            </a:r>
            <a:r>
              <a:rPr lang="en-ZA" dirty="0"/>
              <a:t> Marula </a:t>
            </a:r>
            <a:r>
              <a:rPr lang="en-ZA" dirty="0" err="1"/>
              <a:t>sebakeng</a:t>
            </a:r>
            <a:r>
              <a:rPr lang="en-ZA" dirty="0"/>
              <a:t> </a:t>
            </a:r>
            <a:r>
              <a:rPr lang="en-ZA" dirty="0" err="1"/>
              <a:t>seo</a:t>
            </a:r>
            <a:r>
              <a:rPr lang="en-ZA" dirty="0"/>
              <a:t>. </a:t>
            </a:r>
            <a:r>
              <a:rPr lang="en-ZA" dirty="0" err="1"/>
              <a:t>Lihlahla</a:t>
            </a:r>
            <a:r>
              <a:rPr lang="en-ZA" dirty="0"/>
              <a:t> </a:t>
            </a:r>
            <a:r>
              <a:rPr lang="en-ZA" dirty="0" err="1"/>
              <a:t>tsena</a:t>
            </a:r>
            <a:r>
              <a:rPr lang="en-ZA" dirty="0"/>
              <a:t> </a:t>
            </a:r>
            <a:r>
              <a:rPr lang="en-ZA" dirty="0" err="1"/>
              <a:t>tsa</a:t>
            </a:r>
            <a:r>
              <a:rPr lang="en-ZA" dirty="0"/>
              <a:t> Marula li </a:t>
            </a:r>
            <a:r>
              <a:rPr lang="en-ZA" dirty="0" err="1"/>
              <a:t>tla</a:t>
            </a:r>
            <a:r>
              <a:rPr lang="en-ZA" dirty="0"/>
              <a:t> </a:t>
            </a:r>
            <a:r>
              <a:rPr lang="en-ZA" dirty="0" err="1"/>
              <a:t>hlomathisoa</a:t>
            </a:r>
            <a:r>
              <a:rPr lang="en-ZA" dirty="0"/>
              <a:t> </a:t>
            </a:r>
            <a:r>
              <a:rPr lang="en-ZA" dirty="0" err="1"/>
              <a:t>ke</a:t>
            </a:r>
            <a:r>
              <a:rPr lang="en-ZA" dirty="0"/>
              <a:t> ARC </a:t>
            </a:r>
            <a:r>
              <a:rPr lang="en-ZA" dirty="0" err="1"/>
              <a:t>ho</a:t>
            </a:r>
            <a:r>
              <a:rPr lang="en-ZA" dirty="0"/>
              <a:t> </a:t>
            </a:r>
            <a:r>
              <a:rPr lang="en-ZA" dirty="0" err="1"/>
              <a:t>etsa</a:t>
            </a:r>
            <a:r>
              <a:rPr lang="en-ZA" dirty="0"/>
              <a:t> </a:t>
            </a:r>
            <a:r>
              <a:rPr lang="en-ZA" dirty="0" err="1"/>
              <a:t>bonnete</a:t>
            </a:r>
            <a:r>
              <a:rPr lang="en-ZA" dirty="0"/>
              <a:t> </a:t>
            </a:r>
            <a:r>
              <a:rPr lang="en-ZA" dirty="0" err="1"/>
              <a:t>ba</a:t>
            </a:r>
            <a:r>
              <a:rPr lang="en-ZA" dirty="0"/>
              <a:t> </a:t>
            </a:r>
            <a:r>
              <a:rPr lang="en-ZA" dirty="0" err="1"/>
              <a:t>hore</a:t>
            </a:r>
            <a:r>
              <a:rPr lang="en-ZA" dirty="0"/>
              <a:t> li </a:t>
            </a:r>
            <a:r>
              <a:rPr lang="en-ZA" dirty="0" err="1"/>
              <a:t>ka</a:t>
            </a:r>
            <a:r>
              <a:rPr lang="en-ZA" dirty="0"/>
              <a:t> </a:t>
            </a:r>
            <a:r>
              <a:rPr lang="en-ZA" dirty="0" err="1"/>
              <a:t>hlahisa</a:t>
            </a:r>
            <a:r>
              <a:rPr lang="en-ZA" dirty="0"/>
              <a:t> </a:t>
            </a:r>
            <a:r>
              <a:rPr lang="en-ZA" dirty="0" err="1"/>
              <a:t>litholoana</a:t>
            </a:r>
            <a:r>
              <a:rPr lang="en-ZA" dirty="0"/>
              <a:t> 'me </a:t>
            </a:r>
            <a:r>
              <a:rPr lang="en-ZA" dirty="0" err="1"/>
              <a:t>sechaba</a:t>
            </a:r>
            <a:r>
              <a:rPr lang="en-ZA" dirty="0"/>
              <a:t> </a:t>
            </a:r>
            <a:r>
              <a:rPr lang="en-ZA" dirty="0" err="1"/>
              <a:t>sa</a:t>
            </a:r>
            <a:r>
              <a:rPr lang="en-ZA" dirty="0"/>
              <a:t> </a:t>
            </a:r>
            <a:r>
              <a:rPr lang="en-ZA" dirty="0" err="1"/>
              <a:t>motse</a:t>
            </a:r>
            <a:r>
              <a:rPr lang="en-ZA" dirty="0"/>
              <a:t> </a:t>
            </a:r>
            <a:r>
              <a:rPr lang="en-ZA" dirty="0" err="1"/>
              <a:t>nakong</a:t>
            </a:r>
            <a:r>
              <a:rPr lang="en-ZA" dirty="0"/>
              <a:t> e </a:t>
            </a:r>
            <a:r>
              <a:rPr lang="en-ZA" dirty="0" err="1"/>
              <a:t>tlang</a:t>
            </a:r>
            <a:r>
              <a:rPr lang="en-ZA" dirty="0"/>
              <a:t> se </a:t>
            </a:r>
            <a:r>
              <a:rPr lang="en-ZA" dirty="0" err="1"/>
              <a:t>tla</a:t>
            </a:r>
            <a:r>
              <a:rPr lang="en-ZA" dirty="0"/>
              <a:t> </a:t>
            </a:r>
            <a:r>
              <a:rPr lang="en-ZA" dirty="0" err="1"/>
              <a:t>khona</a:t>
            </a:r>
            <a:r>
              <a:rPr lang="en-ZA" dirty="0"/>
              <a:t> </a:t>
            </a:r>
            <a:r>
              <a:rPr lang="en-ZA" dirty="0" err="1"/>
              <a:t>ho</a:t>
            </a:r>
            <a:r>
              <a:rPr lang="en-ZA" dirty="0"/>
              <a:t> </a:t>
            </a:r>
            <a:r>
              <a:rPr lang="en-ZA" dirty="0" err="1"/>
              <a:t>kotula</a:t>
            </a:r>
            <a:r>
              <a:rPr lang="en-ZA" dirty="0"/>
              <a:t> </a:t>
            </a:r>
            <a:r>
              <a:rPr lang="en-ZA" dirty="0" err="1"/>
              <a:t>litholoana</a:t>
            </a:r>
            <a:r>
              <a:rPr lang="en-ZA" dirty="0"/>
              <a:t> </a:t>
            </a:r>
            <a:r>
              <a:rPr lang="en-ZA" dirty="0" err="1"/>
              <a:t>ho</a:t>
            </a:r>
            <a:r>
              <a:rPr lang="en-ZA" dirty="0"/>
              <a:t> </a:t>
            </a:r>
            <a:r>
              <a:rPr lang="en-ZA" dirty="0" err="1"/>
              <a:t>serapa</a:t>
            </a:r>
            <a:r>
              <a:rPr lang="en-ZA" dirty="0"/>
              <a:t> </a:t>
            </a:r>
            <a:r>
              <a:rPr lang="en-ZA" dirty="0" err="1"/>
              <a:t>sena</a:t>
            </a:r>
            <a:r>
              <a:rPr lang="en-ZA" dirty="0"/>
              <a:t> </a:t>
            </a:r>
            <a:r>
              <a:rPr lang="en-ZA" dirty="0" err="1"/>
              <a:t>sa</a:t>
            </a:r>
            <a:r>
              <a:rPr lang="en-ZA" dirty="0"/>
              <a:t> </a:t>
            </a:r>
            <a:r>
              <a:rPr lang="en-ZA" dirty="0" err="1"/>
              <a:t>lifate</a:t>
            </a:r>
            <a:r>
              <a:rPr lang="en-ZA" dirty="0"/>
              <a:t> </a:t>
            </a:r>
            <a:r>
              <a:rPr lang="en-ZA" dirty="0" err="1"/>
              <a:t>tsa</a:t>
            </a:r>
            <a:r>
              <a:rPr lang="en-ZA" dirty="0"/>
              <a:t> </a:t>
            </a:r>
            <a:r>
              <a:rPr lang="en-ZA" dirty="0" err="1"/>
              <a:t>litholoana</a:t>
            </a:r>
            <a:r>
              <a:rPr lang="en-ZA" dirty="0"/>
              <a:t>. </a:t>
            </a:r>
            <a:r>
              <a:rPr lang="en-ZA" dirty="0" err="1"/>
              <a:t>Phetoho</a:t>
            </a:r>
            <a:r>
              <a:rPr lang="en-ZA" dirty="0"/>
              <a:t> </a:t>
            </a:r>
            <a:r>
              <a:rPr lang="en-ZA" dirty="0" err="1"/>
              <a:t>ea</a:t>
            </a:r>
            <a:r>
              <a:rPr lang="en-ZA" dirty="0"/>
              <a:t> Mirma e </a:t>
            </a:r>
            <a:r>
              <a:rPr lang="en-ZA" dirty="0" err="1"/>
              <a:t>tšehetsa</a:t>
            </a:r>
            <a:r>
              <a:rPr lang="en-ZA" dirty="0"/>
              <a:t> </a:t>
            </a:r>
            <a:r>
              <a:rPr lang="en-ZA" dirty="0" err="1"/>
              <a:t>sesosa</a:t>
            </a:r>
            <a:r>
              <a:rPr lang="en-ZA" dirty="0"/>
              <a:t> </a:t>
            </a:r>
            <a:r>
              <a:rPr lang="en-ZA" dirty="0" err="1"/>
              <a:t>sa</a:t>
            </a:r>
            <a:r>
              <a:rPr lang="en-ZA" dirty="0"/>
              <a:t> </a:t>
            </a:r>
            <a:r>
              <a:rPr lang="en-ZA" dirty="0" err="1"/>
              <a:t>ho</a:t>
            </a:r>
            <a:r>
              <a:rPr lang="en-ZA" dirty="0"/>
              <a:t> </a:t>
            </a:r>
            <a:r>
              <a:rPr lang="en-ZA" dirty="0" err="1"/>
              <a:t>fana</a:t>
            </a:r>
            <a:r>
              <a:rPr lang="en-ZA" dirty="0"/>
              <a:t> </a:t>
            </a:r>
            <a:r>
              <a:rPr lang="en-ZA" dirty="0" err="1"/>
              <a:t>ka</a:t>
            </a:r>
            <a:r>
              <a:rPr lang="en-ZA" dirty="0"/>
              <a:t> </a:t>
            </a:r>
            <a:r>
              <a:rPr lang="en-ZA" dirty="0" err="1"/>
              <a:t>lifate</a:t>
            </a:r>
            <a:r>
              <a:rPr lang="en-ZA" dirty="0"/>
              <a:t> </a:t>
            </a:r>
            <a:r>
              <a:rPr lang="en-ZA" dirty="0" err="1"/>
              <a:t>tse</a:t>
            </a:r>
            <a:r>
              <a:rPr lang="en-ZA" dirty="0"/>
              <a:t> 1100 </a:t>
            </a:r>
            <a:r>
              <a:rPr lang="en-ZA" dirty="0" err="1"/>
              <a:t>tsa</a:t>
            </a:r>
            <a:r>
              <a:rPr lang="en-ZA" dirty="0"/>
              <a:t> Marula </a:t>
            </a:r>
            <a:r>
              <a:rPr lang="en-ZA" dirty="0" err="1"/>
              <a:t>molemong</a:t>
            </a:r>
            <a:r>
              <a:rPr lang="en-ZA" dirty="0"/>
              <a:t>.</a:t>
            </a:r>
          </a:p>
        </p:txBody>
      </p:sp>
    </p:spTree>
    <p:extLst>
      <p:ext uri="{BB962C8B-B14F-4D97-AF65-F5344CB8AC3E}">
        <p14:creationId xmlns:p14="http://schemas.microsoft.com/office/powerpoint/2010/main" val="2720984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1800" b="1" i="1" dirty="0">
                <a:solidFill>
                  <a:prstClr val="black"/>
                </a:solidFill>
                <a:latin typeface="Calibri"/>
                <a:ea typeface="Calibri"/>
                <a:cs typeface="Times New Roman"/>
              </a:rPr>
              <a:t>Marula trees donations </a:t>
            </a:r>
            <a:endParaRPr lang="en-ZA" sz="18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0865" y="2669936"/>
            <a:ext cx="5322269" cy="2584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3744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nSpc>
                <a:spcPct val="115000"/>
              </a:lnSpc>
              <a:spcAft>
                <a:spcPts val="1000"/>
              </a:spcAft>
            </a:pPr>
            <a:r>
              <a:rPr lang="en-ZA" sz="3200" dirty="0">
                <a:latin typeface="Calibri"/>
                <a:ea typeface="Calibri"/>
                <a:cs typeface="Times New Roman"/>
              </a:rPr>
              <a:t/>
            </a:r>
            <a:br>
              <a:rPr lang="en-ZA" sz="3200" dirty="0">
                <a:latin typeface="Calibri"/>
                <a:ea typeface="Calibri"/>
                <a:cs typeface="Times New Roman"/>
              </a:rPr>
            </a:br>
            <a:r>
              <a:rPr lang="en-ZA" sz="2000" b="1" dirty="0" smtClean="0">
                <a:latin typeface="Calibri"/>
                <a:ea typeface="Calibri"/>
                <a:cs typeface="Times New Roman"/>
              </a:rPr>
              <a:t>2017 Financial and community impact report</a:t>
            </a:r>
            <a:endParaRPr lang="en-ZA" sz="2000" b="1" dirty="0"/>
          </a:p>
        </p:txBody>
      </p:sp>
      <p:sp>
        <p:nvSpPr>
          <p:cNvPr id="3" name="Content Placeholder 2"/>
          <p:cNvSpPr>
            <a:spLocks noGrp="1"/>
          </p:cNvSpPr>
          <p:nvPr>
            <p:ph idx="1"/>
          </p:nvPr>
        </p:nvSpPr>
        <p:spPr/>
        <p:txBody>
          <a:bodyPr/>
          <a:lstStyle/>
          <a:p>
            <a:r>
              <a:rPr lang="en-ZA" dirty="0" smtClean="0"/>
              <a:t>Financial</a:t>
            </a:r>
          </a:p>
          <a:p>
            <a:endParaRPr lang="en-ZA" dirty="0"/>
          </a:p>
        </p:txBody>
      </p:sp>
      <p:graphicFrame>
        <p:nvGraphicFramePr>
          <p:cNvPr id="4" name="Table 3"/>
          <p:cNvGraphicFramePr>
            <a:graphicFrameLocks noGrp="1"/>
          </p:cNvGraphicFramePr>
          <p:nvPr>
            <p:extLst>
              <p:ext uri="{D42A27DB-BD31-4B8C-83A1-F6EECF244321}">
                <p14:modId xmlns:p14="http://schemas.microsoft.com/office/powerpoint/2010/main" val="1313180412"/>
              </p:ext>
            </p:extLst>
          </p:nvPr>
        </p:nvGraphicFramePr>
        <p:xfrm>
          <a:off x="1829752" y="3068961"/>
          <a:ext cx="5484495" cy="2088230"/>
        </p:xfrm>
        <a:graphic>
          <a:graphicData uri="http://schemas.openxmlformats.org/drawingml/2006/table">
            <a:tbl>
              <a:tblPr firstRow="1" firstCol="1" bandRow="1">
                <a:tableStyleId>{5C22544A-7EE6-4342-B048-85BDC9FD1C3A}</a:tableStyleId>
              </a:tblPr>
              <a:tblGrid>
                <a:gridCol w="2934335"/>
                <a:gridCol w="1275080"/>
                <a:gridCol w="1275080"/>
              </a:tblGrid>
              <a:tr h="228940">
                <a:tc>
                  <a:txBody>
                    <a:bodyPr/>
                    <a:lstStyle/>
                    <a:p>
                      <a:pPr>
                        <a:lnSpc>
                          <a:spcPct val="115000"/>
                        </a:lnSpc>
                        <a:spcAft>
                          <a:spcPts val="0"/>
                        </a:spcAft>
                      </a:pPr>
                      <a:r>
                        <a:rPr lang="en-ZA" sz="1200">
                          <a:effectLst/>
                        </a:rPr>
                        <a:t>PROJECTS</a:t>
                      </a:r>
                      <a:endParaRPr lang="en-ZA" sz="1100">
                        <a:effectLst/>
                        <a:latin typeface="Calibri"/>
                        <a:ea typeface="Calibri"/>
                        <a:cs typeface="Times New Roman"/>
                      </a:endParaRPr>
                    </a:p>
                  </a:txBody>
                  <a:tcPr marL="68580" marR="68580" marT="0" marB="0"/>
                </a:tc>
                <a:tc>
                  <a:txBody>
                    <a:bodyPr/>
                    <a:lstStyle/>
                    <a:p>
                      <a:pPr>
                        <a:lnSpc>
                          <a:spcPct val="115000"/>
                        </a:lnSpc>
                        <a:spcAft>
                          <a:spcPts val="0"/>
                        </a:spcAft>
                      </a:pPr>
                      <a:r>
                        <a:rPr lang="en-ZA" sz="1200">
                          <a:effectLst/>
                        </a:rPr>
                        <a:t>Cost to company</a:t>
                      </a:r>
                      <a:endParaRPr lang="en-ZA" sz="1100">
                        <a:effectLst/>
                        <a:latin typeface="Calibri"/>
                        <a:ea typeface="Calibri"/>
                        <a:cs typeface="Times New Roman"/>
                      </a:endParaRPr>
                    </a:p>
                  </a:txBody>
                  <a:tcPr marL="68580" marR="68580" marT="0" marB="0"/>
                </a:tc>
                <a:tc>
                  <a:txBody>
                    <a:bodyPr/>
                    <a:lstStyle/>
                    <a:p>
                      <a:pPr>
                        <a:lnSpc>
                          <a:spcPct val="115000"/>
                        </a:lnSpc>
                        <a:spcAft>
                          <a:spcPts val="0"/>
                        </a:spcAft>
                      </a:pPr>
                      <a:r>
                        <a:rPr lang="en-ZA" sz="1200">
                          <a:effectLst/>
                        </a:rPr>
                        <a:t>Estimated cost</a:t>
                      </a:r>
                      <a:endParaRPr lang="en-ZA" sz="1100">
                        <a:effectLst/>
                        <a:latin typeface="Calibri"/>
                        <a:ea typeface="Calibri"/>
                        <a:cs typeface="Times New Roman"/>
                      </a:endParaRPr>
                    </a:p>
                  </a:txBody>
                  <a:tcPr marL="68580" marR="68580" marT="0" marB="0"/>
                </a:tc>
              </a:tr>
              <a:tr h="209819">
                <a:tc>
                  <a:txBody>
                    <a:bodyPr/>
                    <a:lstStyle/>
                    <a:p>
                      <a:pPr>
                        <a:lnSpc>
                          <a:spcPct val="115000"/>
                        </a:lnSpc>
                        <a:spcAft>
                          <a:spcPts val="0"/>
                        </a:spcAft>
                      </a:pPr>
                      <a:r>
                        <a:rPr lang="en-ZA" sz="900">
                          <a:effectLst/>
                        </a:rPr>
                        <a:t>Food relief project</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100">
                          <a:effectLst/>
                        </a:rPr>
                        <a:t>R 96 271.00</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100">
                          <a:effectLst/>
                        </a:rPr>
                        <a:t> </a:t>
                      </a:r>
                      <a:endParaRPr lang="en-ZA" sz="1100">
                        <a:effectLst/>
                        <a:latin typeface="Calibri"/>
                        <a:ea typeface="Calibri"/>
                        <a:cs typeface="Times New Roman"/>
                      </a:endParaRPr>
                    </a:p>
                  </a:txBody>
                  <a:tcPr marL="68580" marR="68580" marT="0" marB="0"/>
                </a:tc>
              </a:tr>
              <a:tr h="209819">
                <a:tc>
                  <a:txBody>
                    <a:bodyPr/>
                    <a:lstStyle/>
                    <a:p>
                      <a:pPr>
                        <a:lnSpc>
                          <a:spcPct val="115000"/>
                        </a:lnSpc>
                        <a:spcAft>
                          <a:spcPts val="0"/>
                        </a:spcAft>
                      </a:pPr>
                      <a:r>
                        <a:rPr lang="en-ZA" sz="900">
                          <a:effectLst/>
                        </a:rPr>
                        <a:t>Base water crèche improvement – Makala region</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100">
                          <a:effectLst/>
                        </a:rPr>
                        <a:t>R61 413.00</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100">
                          <a:effectLst/>
                        </a:rPr>
                        <a:t> </a:t>
                      </a:r>
                      <a:endParaRPr lang="en-ZA" sz="1100">
                        <a:effectLst/>
                        <a:latin typeface="Calibri"/>
                        <a:ea typeface="Calibri"/>
                        <a:cs typeface="Times New Roman"/>
                      </a:endParaRPr>
                    </a:p>
                  </a:txBody>
                  <a:tcPr marL="68580" marR="68580" marT="0" marB="0"/>
                </a:tc>
              </a:tr>
              <a:tr h="209819">
                <a:tc>
                  <a:txBody>
                    <a:bodyPr/>
                    <a:lstStyle/>
                    <a:p>
                      <a:pPr>
                        <a:lnSpc>
                          <a:spcPct val="115000"/>
                        </a:lnSpc>
                        <a:spcAft>
                          <a:spcPts val="0"/>
                        </a:spcAft>
                      </a:pPr>
                      <a:r>
                        <a:rPr lang="en-ZA" sz="900">
                          <a:effectLst/>
                        </a:rPr>
                        <a:t>Kruger National park – soccer kit donations</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100">
                          <a:effectLst/>
                        </a:rPr>
                        <a:t>R 49 061.00</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100">
                          <a:effectLst/>
                        </a:rPr>
                        <a:t> </a:t>
                      </a:r>
                      <a:endParaRPr lang="en-ZA" sz="1100">
                        <a:effectLst/>
                        <a:latin typeface="Calibri"/>
                        <a:ea typeface="Calibri"/>
                        <a:cs typeface="Times New Roman"/>
                      </a:endParaRPr>
                    </a:p>
                  </a:txBody>
                  <a:tcPr marL="68580" marR="68580" marT="0" marB="0"/>
                </a:tc>
              </a:tr>
              <a:tr h="209819">
                <a:tc>
                  <a:txBody>
                    <a:bodyPr/>
                    <a:lstStyle/>
                    <a:p>
                      <a:pPr>
                        <a:lnSpc>
                          <a:spcPct val="115000"/>
                        </a:lnSpc>
                        <a:spcAft>
                          <a:spcPts val="0"/>
                        </a:spcAft>
                      </a:pPr>
                      <a:r>
                        <a:rPr lang="en-ZA" sz="900">
                          <a:effectLst/>
                        </a:rPr>
                        <a:t>Guwela crèche improvement – Mabunza area</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100">
                          <a:effectLst/>
                        </a:rPr>
                        <a:t> </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100">
                          <a:effectLst/>
                        </a:rPr>
                        <a:t>R 150 000.00</a:t>
                      </a:r>
                      <a:endParaRPr lang="en-ZA" sz="1100">
                        <a:effectLst/>
                        <a:latin typeface="Calibri"/>
                        <a:ea typeface="Calibri"/>
                        <a:cs typeface="Times New Roman"/>
                      </a:endParaRPr>
                    </a:p>
                  </a:txBody>
                  <a:tcPr marL="68580" marR="68580" marT="0" marB="0"/>
                </a:tc>
              </a:tr>
              <a:tr h="209819">
                <a:tc>
                  <a:txBody>
                    <a:bodyPr/>
                    <a:lstStyle/>
                    <a:p>
                      <a:pPr>
                        <a:lnSpc>
                          <a:spcPct val="115000"/>
                        </a:lnSpc>
                        <a:spcAft>
                          <a:spcPts val="0"/>
                        </a:spcAft>
                      </a:pPr>
                      <a:r>
                        <a:rPr lang="en-ZA" sz="900">
                          <a:effectLst/>
                        </a:rPr>
                        <a:t>Nursery development – food support initiative</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100">
                          <a:effectLst/>
                        </a:rPr>
                        <a:t> </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100">
                          <a:effectLst/>
                        </a:rPr>
                        <a:t>R 45 283.85</a:t>
                      </a:r>
                      <a:endParaRPr lang="en-ZA" sz="1100">
                        <a:effectLst/>
                        <a:latin typeface="Calibri"/>
                        <a:ea typeface="Calibri"/>
                        <a:cs typeface="Times New Roman"/>
                      </a:endParaRPr>
                    </a:p>
                  </a:txBody>
                  <a:tcPr marL="68580" marR="68580" marT="0" marB="0"/>
                </a:tc>
              </a:tr>
              <a:tr h="352315">
                <a:tc>
                  <a:txBody>
                    <a:bodyPr/>
                    <a:lstStyle/>
                    <a:p>
                      <a:pPr>
                        <a:lnSpc>
                          <a:spcPct val="115000"/>
                        </a:lnSpc>
                        <a:spcAft>
                          <a:spcPts val="0"/>
                        </a:spcAft>
                      </a:pPr>
                      <a:r>
                        <a:rPr lang="en-ZA" sz="900">
                          <a:effectLst/>
                        </a:rPr>
                        <a:t>Marula trees donations – Kruger National Park and Londozolzi Lisbon community farm</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100">
                          <a:effectLst/>
                        </a:rPr>
                        <a:t>R 4 600.00</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100">
                          <a:effectLst/>
                        </a:rPr>
                        <a:t> </a:t>
                      </a:r>
                      <a:endParaRPr lang="en-ZA" sz="1100">
                        <a:effectLst/>
                        <a:latin typeface="Calibri"/>
                        <a:ea typeface="Calibri"/>
                        <a:cs typeface="Times New Roman"/>
                      </a:endParaRPr>
                    </a:p>
                  </a:txBody>
                  <a:tcPr marL="68580" marR="68580" marT="0" marB="0"/>
                </a:tc>
              </a:tr>
              <a:tr h="228940">
                <a:tc>
                  <a:txBody>
                    <a:bodyPr/>
                    <a:lstStyle/>
                    <a:p>
                      <a:pPr>
                        <a:lnSpc>
                          <a:spcPct val="115000"/>
                        </a:lnSpc>
                        <a:spcAft>
                          <a:spcPts val="0"/>
                        </a:spcAft>
                      </a:pPr>
                      <a:r>
                        <a:rPr lang="en-ZA" sz="1200">
                          <a:effectLst/>
                        </a:rPr>
                        <a:t> </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100">
                          <a:effectLst/>
                        </a:rPr>
                        <a:t> </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100">
                          <a:effectLst/>
                        </a:rPr>
                        <a:t> </a:t>
                      </a:r>
                      <a:endParaRPr lang="en-ZA" sz="1100">
                        <a:effectLst/>
                        <a:latin typeface="Calibri"/>
                        <a:ea typeface="Calibri"/>
                        <a:cs typeface="Times New Roman"/>
                      </a:endParaRPr>
                    </a:p>
                  </a:txBody>
                  <a:tcPr marL="68580" marR="68580" marT="0" marB="0"/>
                </a:tc>
              </a:tr>
              <a:tr h="228940">
                <a:tc>
                  <a:txBody>
                    <a:bodyPr/>
                    <a:lstStyle/>
                    <a:p>
                      <a:pPr>
                        <a:lnSpc>
                          <a:spcPct val="115000"/>
                        </a:lnSpc>
                        <a:spcAft>
                          <a:spcPts val="0"/>
                        </a:spcAft>
                      </a:pPr>
                      <a:r>
                        <a:rPr lang="en-ZA" sz="1200">
                          <a:effectLst/>
                        </a:rPr>
                        <a:t>Total 2017 Mirma Development  </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100">
                          <a:effectLst/>
                        </a:rPr>
                        <a:t>R 406 628.00</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100" dirty="0">
                          <a:effectLst/>
                        </a:rPr>
                        <a:t> </a:t>
                      </a:r>
                      <a:endParaRPr lang="en-ZA"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9342750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1800" b="1" dirty="0">
                <a:solidFill>
                  <a:prstClr val="black"/>
                </a:solidFill>
                <a:latin typeface="Calibri"/>
                <a:ea typeface="Calibri"/>
                <a:cs typeface="Times New Roman"/>
              </a:rPr>
              <a:t>2017 Financial and community impact report</a:t>
            </a:r>
            <a:endParaRPr lang="en-ZA" dirty="0"/>
          </a:p>
        </p:txBody>
      </p:sp>
      <p:sp>
        <p:nvSpPr>
          <p:cNvPr id="3" name="Content Placeholder 2"/>
          <p:cNvSpPr>
            <a:spLocks noGrp="1"/>
          </p:cNvSpPr>
          <p:nvPr>
            <p:ph idx="1"/>
          </p:nvPr>
        </p:nvSpPr>
        <p:spPr/>
        <p:txBody>
          <a:bodyPr/>
          <a:lstStyle/>
          <a:p>
            <a:r>
              <a:rPr lang="en-ZA" b="1" dirty="0" smtClean="0"/>
              <a:t>Community Impact 2017</a:t>
            </a:r>
          </a:p>
          <a:p>
            <a:endParaRPr lang="en-ZA" dirty="0"/>
          </a:p>
        </p:txBody>
      </p:sp>
      <p:graphicFrame>
        <p:nvGraphicFramePr>
          <p:cNvPr id="4" name="Table 3"/>
          <p:cNvGraphicFramePr>
            <a:graphicFrameLocks noGrp="1"/>
          </p:cNvGraphicFramePr>
          <p:nvPr>
            <p:extLst>
              <p:ext uri="{D42A27DB-BD31-4B8C-83A1-F6EECF244321}">
                <p14:modId xmlns:p14="http://schemas.microsoft.com/office/powerpoint/2010/main" val="3006060616"/>
              </p:ext>
            </p:extLst>
          </p:nvPr>
        </p:nvGraphicFramePr>
        <p:xfrm>
          <a:off x="1835696" y="3140967"/>
          <a:ext cx="5469255" cy="2376262"/>
        </p:xfrm>
        <a:graphic>
          <a:graphicData uri="http://schemas.openxmlformats.org/drawingml/2006/table">
            <a:tbl>
              <a:tblPr firstRow="1" firstCol="1" bandRow="1">
                <a:tableStyleId>{5C22544A-7EE6-4342-B048-85BDC9FD1C3A}</a:tableStyleId>
              </a:tblPr>
              <a:tblGrid>
                <a:gridCol w="1983105"/>
                <a:gridCol w="1436370"/>
                <a:gridCol w="880110"/>
                <a:gridCol w="1169670"/>
              </a:tblGrid>
              <a:tr h="433065">
                <a:tc>
                  <a:txBody>
                    <a:bodyPr/>
                    <a:lstStyle/>
                    <a:p>
                      <a:pPr>
                        <a:lnSpc>
                          <a:spcPct val="115000"/>
                        </a:lnSpc>
                        <a:spcAft>
                          <a:spcPts val="0"/>
                        </a:spcAft>
                      </a:pPr>
                      <a:r>
                        <a:rPr lang="en-ZA" sz="1200">
                          <a:effectLst/>
                        </a:rPr>
                        <a:t>PROJECTS</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200">
                          <a:effectLst/>
                        </a:rPr>
                        <a:t>Community impact</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200">
                          <a:effectLst/>
                        </a:rPr>
                        <a:t>Cost per person</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1200">
                          <a:effectLst/>
                        </a:rPr>
                        <a:t>Classification</a:t>
                      </a:r>
                      <a:endParaRPr lang="en-ZA" sz="1100">
                        <a:effectLst/>
                        <a:latin typeface="Calibri"/>
                        <a:ea typeface="Calibri"/>
                        <a:cs typeface="Times New Roman"/>
                      </a:endParaRPr>
                    </a:p>
                  </a:txBody>
                  <a:tcPr marL="68580" marR="68580" marT="0" marB="0"/>
                </a:tc>
              </a:tr>
              <a:tr h="140691">
                <a:tc>
                  <a:txBody>
                    <a:bodyPr/>
                    <a:lstStyle/>
                    <a:p>
                      <a:pPr algn="ctr">
                        <a:lnSpc>
                          <a:spcPct val="115000"/>
                        </a:lnSpc>
                        <a:spcAft>
                          <a:spcPts val="0"/>
                        </a:spcAft>
                      </a:pPr>
                      <a:r>
                        <a:rPr lang="en-ZA" sz="800">
                          <a:effectLst/>
                        </a:rPr>
                        <a:t>Food relief project</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10218 individuals</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R 9.42</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Community up-liftment</a:t>
                      </a:r>
                      <a:endParaRPr lang="en-ZA" sz="1100">
                        <a:effectLst/>
                        <a:latin typeface="Calibri"/>
                        <a:ea typeface="Calibri"/>
                        <a:cs typeface="Times New Roman"/>
                      </a:endParaRPr>
                    </a:p>
                  </a:txBody>
                  <a:tcPr marL="68580" marR="68580" marT="0" marB="0"/>
                </a:tc>
              </a:tr>
              <a:tr h="288688">
                <a:tc>
                  <a:txBody>
                    <a:bodyPr/>
                    <a:lstStyle/>
                    <a:p>
                      <a:pPr algn="ctr">
                        <a:lnSpc>
                          <a:spcPct val="115000"/>
                        </a:lnSpc>
                        <a:spcAft>
                          <a:spcPts val="0"/>
                        </a:spcAft>
                      </a:pPr>
                      <a:r>
                        <a:rPr lang="en-ZA" sz="800">
                          <a:effectLst/>
                        </a:rPr>
                        <a:t>Base water crèche improvement – Makala region</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105 individuals</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R 584.88</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Community up-liftment</a:t>
                      </a:r>
                      <a:endParaRPr lang="en-ZA" sz="1100">
                        <a:effectLst/>
                        <a:latin typeface="Calibri"/>
                        <a:ea typeface="Calibri"/>
                        <a:cs typeface="Times New Roman"/>
                      </a:endParaRPr>
                    </a:p>
                  </a:txBody>
                  <a:tcPr marL="68580" marR="68580" marT="0" marB="0"/>
                </a:tc>
              </a:tr>
              <a:tr h="288688">
                <a:tc>
                  <a:txBody>
                    <a:bodyPr/>
                    <a:lstStyle/>
                    <a:p>
                      <a:pPr algn="ctr">
                        <a:lnSpc>
                          <a:spcPct val="115000"/>
                        </a:lnSpc>
                        <a:spcAft>
                          <a:spcPts val="0"/>
                        </a:spcAft>
                      </a:pPr>
                      <a:r>
                        <a:rPr lang="en-ZA" sz="800">
                          <a:effectLst/>
                        </a:rPr>
                        <a:t>Kruger National park – soccer kit donations</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48 field rangers</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R 1 022.10</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Environmental</a:t>
                      </a:r>
                      <a:endParaRPr lang="en-ZA" sz="1100">
                        <a:effectLst/>
                        <a:latin typeface="Calibri"/>
                        <a:ea typeface="Calibri"/>
                        <a:cs typeface="Times New Roman"/>
                      </a:endParaRPr>
                    </a:p>
                  </a:txBody>
                  <a:tcPr marL="68580" marR="68580" marT="0" marB="0"/>
                </a:tc>
              </a:tr>
              <a:tr h="288688">
                <a:tc>
                  <a:txBody>
                    <a:bodyPr/>
                    <a:lstStyle/>
                    <a:p>
                      <a:pPr algn="ctr">
                        <a:lnSpc>
                          <a:spcPct val="115000"/>
                        </a:lnSpc>
                        <a:spcAft>
                          <a:spcPts val="0"/>
                        </a:spcAft>
                      </a:pPr>
                      <a:r>
                        <a:rPr lang="en-ZA" sz="800">
                          <a:effectLst/>
                        </a:rPr>
                        <a:t>Guwela crèche improvement – Mabunza area</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89 individuals</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R 1 685.40</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Community up-liftment</a:t>
                      </a:r>
                      <a:endParaRPr lang="en-ZA" sz="1100">
                        <a:effectLst/>
                        <a:latin typeface="Calibri"/>
                        <a:ea typeface="Calibri"/>
                        <a:cs typeface="Times New Roman"/>
                      </a:endParaRPr>
                    </a:p>
                  </a:txBody>
                  <a:tcPr marL="68580" marR="68580" marT="0" marB="0"/>
                </a:tc>
              </a:tr>
              <a:tr h="288688">
                <a:tc>
                  <a:txBody>
                    <a:bodyPr/>
                    <a:lstStyle/>
                    <a:p>
                      <a:pPr algn="ctr">
                        <a:lnSpc>
                          <a:spcPct val="115000"/>
                        </a:lnSpc>
                        <a:spcAft>
                          <a:spcPts val="0"/>
                        </a:spcAft>
                      </a:pPr>
                      <a:r>
                        <a:rPr lang="en-ZA" sz="800">
                          <a:effectLst/>
                        </a:rPr>
                        <a:t>Nursery development – food support initiative</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10 staff and 180 individuals per annum</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 </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Community up-liftment</a:t>
                      </a:r>
                      <a:endParaRPr lang="en-ZA" sz="1100">
                        <a:effectLst/>
                        <a:latin typeface="Calibri"/>
                        <a:ea typeface="Calibri"/>
                        <a:cs typeface="Times New Roman"/>
                      </a:endParaRPr>
                    </a:p>
                  </a:txBody>
                  <a:tcPr marL="68580" marR="68580" marT="0" marB="0"/>
                </a:tc>
              </a:tr>
              <a:tr h="436684">
                <a:tc>
                  <a:txBody>
                    <a:bodyPr/>
                    <a:lstStyle/>
                    <a:p>
                      <a:pPr algn="ctr">
                        <a:lnSpc>
                          <a:spcPct val="115000"/>
                        </a:lnSpc>
                        <a:spcAft>
                          <a:spcPts val="0"/>
                        </a:spcAft>
                      </a:pPr>
                      <a:r>
                        <a:rPr lang="en-ZA" sz="800">
                          <a:effectLst/>
                        </a:rPr>
                        <a:t>Marula trees donations – Kruger National Park and Londozolzi Lisbon community farm</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Lisbon community – 430 beneficiaries</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R 10.70</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Environmental</a:t>
                      </a:r>
                      <a:endParaRPr lang="en-ZA" sz="1100">
                        <a:effectLst/>
                        <a:latin typeface="Calibri"/>
                        <a:ea typeface="Calibri"/>
                        <a:cs typeface="Times New Roman"/>
                      </a:endParaRPr>
                    </a:p>
                  </a:txBody>
                  <a:tcPr marL="68580" marR="68580" marT="0" marB="0"/>
                </a:tc>
              </a:tr>
              <a:tr h="211070">
                <a:tc>
                  <a:txBody>
                    <a:bodyPr/>
                    <a:lstStyle/>
                    <a:p>
                      <a:pPr algn="ctr">
                        <a:lnSpc>
                          <a:spcPct val="115000"/>
                        </a:lnSpc>
                        <a:spcAft>
                          <a:spcPts val="0"/>
                        </a:spcAft>
                      </a:pPr>
                      <a:r>
                        <a:rPr lang="en-ZA" sz="1200">
                          <a:effectLst/>
                        </a:rPr>
                        <a:t> </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900">
                          <a:effectLst/>
                        </a:rPr>
                        <a:t> </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800">
                          <a:effectLst/>
                        </a:rPr>
                        <a:t> </a:t>
                      </a:r>
                      <a:endParaRPr lang="en-ZA"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ZA" sz="900" dirty="0">
                          <a:effectLst/>
                        </a:rPr>
                        <a:t> </a:t>
                      </a:r>
                      <a:endParaRPr lang="en-ZA"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40002513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1800" b="1" dirty="0" smtClean="0"/>
              <a:t>2018 – Mirma development</a:t>
            </a:r>
            <a:endParaRPr lang="en-ZA" sz="1800" b="1" dirty="0"/>
          </a:p>
        </p:txBody>
      </p:sp>
      <p:sp>
        <p:nvSpPr>
          <p:cNvPr id="3" name="Content Placeholder 2"/>
          <p:cNvSpPr>
            <a:spLocks noGrp="1"/>
          </p:cNvSpPr>
          <p:nvPr>
            <p:ph idx="1"/>
          </p:nvPr>
        </p:nvSpPr>
        <p:spPr/>
        <p:txBody>
          <a:bodyPr/>
          <a:lstStyle/>
          <a:p>
            <a:r>
              <a:rPr lang="en-ZA" dirty="0" smtClean="0"/>
              <a:t>Food relief project.</a:t>
            </a:r>
          </a:p>
          <a:p>
            <a:r>
              <a:rPr lang="en-ZA" dirty="0" smtClean="0"/>
              <a:t>Vegetable donation from Mirma veggie tunnels to 4 crèche beneficiaries.</a:t>
            </a:r>
          </a:p>
          <a:p>
            <a:r>
              <a:rPr lang="en-ZA" dirty="0" smtClean="0"/>
              <a:t>On the rotational roster – main line project in the </a:t>
            </a:r>
            <a:r>
              <a:rPr lang="en-ZA" dirty="0" err="1" smtClean="0"/>
              <a:t>Malebogo</a:t>
            </a:r>
            <a:endParaRPr lang="en-ZA" dirty="0" smtClean="0"/>
          </a:p>
          <a:p>
            <a:endParaRPr lang="en-ZA" dirty="0"/>
          </a:p>
        </p:txBody>
      </p:sp>
    </p:spTree>
    <p:extLst>
      <p:ext uri="{BB962C8B-B14F-4D97-AF65-F5344CB8AC3E}">
        <p14:creationId xmlns:p14="http://schemas.microsoft.com/office/powerpoint/2010/main" val="31883889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1800" b="1" dirty="0">
                <a:solidFill>
                  <a:prstClr val="black"/>
                </a:solidFill>
              </a:rPr>
              <a:t>2018 – Mirma development</a:t>
            </a:r>
            <a:endParaRPr lang="en-ZA" dirty="0"/>
          </a:p>
        </p:txBody>
      </p:sp>
      <p:sp>
        <p:nvSpPr>
          <p:cNvPr id="3" name="Content Placeholder 2"/>
          <p:cNvSpPr>
            <a:spLocks noGrp="1"/>
          </p:cNvSpPr>
          <p:nvPr>
            <p:ph idx="1"/>
          </p:nvPr>
        </p:nvSpPr>
        <p:spPr/>
        <p:txBody>
          <a:bodyPr/>
          <a:lstStyle/>
          <a:p>
            <a:r>
              <a:rPr lang="en-ZA" dirty="0" err="1"/>
              <a:t>Morero</a:t>
            </a:r>
            <a:r>
              <a:rPr lang="en-ZA" dirty="0"/>
              <a:t> </a:t>
            </a:r>
            <a:r>
              <a:rPr lang="en-ZA" dirty="0" err="1"/>
              <a:t>oa</a:t>
            </a:r>
            <a:r>
              <a:rPr lang="en-ZA" dirty="0"/>
              <a:t> </a:t>
            </a:r>
            <a:r>
              <a:rPr lang="en-ZA" dirty="0" err="1"/>
              <a:t>liphallelo</a:t>
            </a:r>
            <a:r>
              <a:rPr lang="en-ZA" dirty="0"/>
              <a:t>. </a:t>
            </a:r>
            <a:endParaRPr lang="en-ZA" dirty="0" smtClean="0"/>
          </a:p>
          <a:p>
            <a:r>
              <a:rPr lang="en-ZA" dirty="0" err="1" smtClean="0"/>
              <a:t>Menehelo</a:t>
            </a:r>
            <a:r>
              <a:rPr lang="en-ZA" dirty="0" smtClean="0"/>
              <a:t> </a:t>
            </a:r>
            <a:r>
              <a:rPr lang="en-ZA" dirty="0" err="1"/>
              <a:t>ea</a:t>
            </a:r>
            <a:r>
              <a:rPr lang="en-ZA" dirty="0"/>
              <a:t> </a:t>
            </a:r>
            <a:r>
              <a:rPr lang="en-ZA" dirty="0" err="1"/>
              <a:t>meroho</a:t>
            </a:r>
            <a:r>
              <a:rPr lang="en-ZA" dirty="0"/>
              <a:t> e </a:t>
            </a:r>
            <a:r>
              <a:rPr lang="en-ZA" dirty="0" err="1"/>
              <a:t>tsoang</a:t>
            </a:r>
            <a:r>
              <a:rPr lang="en-ZA" dirty="0"/>
              <a:t> </a:t>
            </a:r>
            <a:r>
              <a:rPr lang="en-ZA" dirty="0" err="1"/>
              <a:t>mekotleng</a:t>
            </a:r>
            <a:r>
              <a:rPr lang="en-ZA" dirty="0"/>
              <a:t> </a:t>
            </a:r>
            <a:r>
              <a:rPr lang="en-ZA" dirty="0" err="1"/>
              <a:t>ea</a:t>
            </a:r>
            <a:r>
              <a:rPr lang="en-ZA" dirty="0"/>
              <a:t> Mirma veggie </a:t>
            </a:r>
            <a:r>
              <a:rPr lang="en-ZA" dirty="0" err="1"/>
              <a:t>ho</a:t>
            </a:r>
            <a:r>
              <a:rPr lang="en-ZA" dirty="0"/>
              <a:t> </a:t>
            </a:r>
            <a:r>
              <a:rPr lang="en-ZA" dirty="0" err="1"/>
              <a:t>bahlabani</a:t>
            </a:r>
            <a:r>
              <a:rPr lang="en-ZA" dirty="0"/>
              <a:t> </a:t>
            </a:r>
            <a:r>
              <a:rPr lang="en-ZA" dirty="0" err="1"/>
              <a:t>ba</a:t>
            </a:r>
            <a:r>
              <a:rPr lang="en-ZA" dirty="0"/>
              <a:t> 4 </a:t>
            </a:r>
            <a:r>
              <a:rPr lang="en-ZA" dirty="0" err="1"/>
              <a:t>ba</a:t>
            </a:r>
            <a:r>
              <a:rPr lang="en-ZA" dirty="0"/>
              <a:t> </a:t>
            </a:r>
            <a:r>
              <a:rPr lang="en-ZA" dirty="0" err="1"/>
              <a:t>nang</a:t>
            </a:r>
            <a:r>
              <a:rPr lang="en-ZA" dirty="0"/>
              <a:t> le </a:t>
            </a:r>
            <a:r>
              <a:rPr lang="en-ZA" dirty="0" err="1"/>
              <a:t>melemo</a:t>
            </a:r>
            <a:r>
              <a:rPr lang="en-ZA" dirty="0"/>
              <a:t>. </a:t>
            </a:r>
            <a:endParaRPr lang="en-ZA" dirty="0" smtClean="0"/>
          </a:p>
          <a:p>
            <a:r>
              <a:rPr lang="en-ZA" dirty="0" err="1" smtClean="0"/>
              <a:t>Lethathamong</a:t>
            </a:r>
            <a:r>
              <a:rPr lang="en-ZA" dirty="0" smtClean="0"/>
              <a:t> </a:t>
            </a:r>
            <a:r>
              <a:rPr lang="en-ZA" dirty="0"/>
              <a:t>la </a:t>
            </a:r>
            <a:r>
              <a:rPr lang="en-ZA" dirty="0" err="1"/>
              <a:t>ho</a:t>
            </a:r>
            <a:r>
              <a:rPr lang="en-ZA" dirty="0"/>
              <a:t> </a:t>
            </a:r>
            <a:r>
              <a:rPr lang="en-ZA" dirty="0" err="1"/>
              <a:t>potoloha</a:t>
            </a:r>
            <a:r>
              <a:rPr lang="en-ZA" dirty="0"/>
              <a:t> - </a:t>
            </a:r>
            <a:r>
              <a:rPr lang="en-ZA" dirty="0" err="1"/>
              <a:t>morero</a:t>
            </a:r>
            <a:r>
              <a:rPr lang="en-ZA" dirty="0"/>
              <a:t> o </a:t>
            </a:r>
            <a:r>
              <a:rPr lang="en-ZA" dirty="0" err="1"/>
              <a:t>ka</a:t>
            </a:r>
            <a:r>
              <a:rPr lang="en-ZA" dirty="0"/>
              <a:t> </a:t>
            </a:r>
            <a:r>
              <a:rPr lang="en-ZA" dirty="0" err="1"/>
              <a:t>sehloohong</a:t>
            </a:r>
            <a:r>
              <a:rPr lang="en-ZA" dirty="0"/>
              <a:t> </a:t>
            </a:r>
            <a:r>
              <a:rPr lang="en-ZA" dirty="0" err="1"/>
              <a:t>oa</a:t>
            </a:r>
            <a:r>
              <a:rPr lang="en-ZA" dirty="0"/>
              <a:t> </a:t>
            </a:r>
            <a:r>
              <a:rPr lang="en-ZA" dirty="0" err="1"/>
              <a:t>Malebogo</a:t>
            </a:r>
            <a:endParaRPr lang="en-ZA" dirty="0"/>
          </a:p>
        </p:txBody>
      </p:sp>
    </p:spTree>
    <p:extLst>
      <p:ext uri="{BB962C8B-B14F-4D97-AF65-F5344CB8AC3E}">
        <p14:creationId xmlns:p14="http://schemas.microsoft.com/office/powerpoint/2010/main" val="2727376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1800" b="1" dirty="0">
                <a:solidFill>
                  <a:prstClr val="black"/>
                </a:solidFill>
              </a:rPr>
              <a:t>2018 – Mirma development</a:t>
            </a:r>
            <a:endParaRPr lang="en-ZA" dirty="0"/>
          </a:p>
        </p:txBody>
      </p:sp>
      <p:graphicFrame>
        <p:nvGraphicFramePr>
          <p:cNvPr id="4" name="Content Placeholder 3"/>
          <p:cNvGraphicFramePr>
            <a:graphicFrameLocks noGrp="1"/>
          </p:cNvGraphicFramePr>
          <p:nvPr>
            <p:ph idx="1"/>
          </p:nvPr>
        </p:nvGraphicFramePr>
        <p:xfrm>
          <a:off x="2087217" y="2436777"/>
          <a:ext cx="4969566" cy="3051246"/>
        </p:xfrm>
        <a:graphic>
          <a:graphicData uri="http://schemas.openxmlformats.org/drawingml/2006/table">
            <a:tbl>
              <a:tblPr firstRow="1" firstCol="1" bandRow="1">
                <a:tableStyleId>{5C22544A-7EE6-4342-B048-85BDC9FD1C3A}</a:tableStyleId>
              </a:tblPr>
              <a:tblGrid>
                <a:gridCol w="515913"/>
                <a:gridCol w="167972"/>
                <a:gridCol w="2073252"/>
                <a:gridCol w="167972"/>
                <a:gridCol w="167972"/>
                <a:gridCol w="1876485"/>
              </a:tblGrid>
              <a:tr h="176463">
                <a:tc>
                  <a:txBody>
                    <a:bodyPr/>
                    <a:lstStyle/>
                    <a:p>
                      <a:pPr algn="r">
                        <a:lnSpc>
                          <a:spcPct val="115000"/>
                        </a:lnSpc>
                        <a:spcAft>
                          <a:spcPts val="0"/>
                        </a:spcAft>
                      </a:pPr>
                      <a:r>
                        <a:rPr lang="en-ZA" sz="1000">
                          <a:effectLst/>
                        </a:rPr>
                        <a:t>2010</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NXHUMALO</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CLINIC</a:t>
                      </a:r>
                      <a:endParaRPr lang="en-ZA" sz="1000">
                        <a:effectLst/>
                        <a:latin typeface="Calibri"/>
                        <a:ea typeface="Calibri"/>
                        <a:cs typeface="Times New Roman"/>
                      </a:endParaRPr>
                    </a:p>
                  </a:txBody>
                  <a:tcPr marL="62773" marR="62773" marT="0" marB="0" anchor="b"/>
                </a:tc>
              </a:tr>
              <a:tr h="176463">
                <a:tc>
                  <a:txBody>
                    <a:bodyPr/>
                    <a:lstStyle/>
                    <a:p>
                      <a:pPr algn="r">
                        <a:lnSpc>
                          <a:spcPct val="115000"/>
                        </a:lnSpc>
                        <a:spcAft>
                          <a:spcPts val="0"/>
                        </a:spcAft>
                      </a:pPr>
                      <a:r>
                        <a:rPr lang="en-ZA" sz="1000">
                          <a:effectLst/>
                        </a:rPr>
                        <a:t>2011</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DZUMERI</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CRECHE</a:t>
                      </a:r>
                      <a:endParaRPr lang="en-ZA" sz="1000">
                        <a:effectLst/>
                        <a:latin typeface="Calibri"/>
                        <a:ea typeface="Calibri"/>
                        <a:cs typeface="Times New Roman"/>
                      </a:endParaRPr>
                    </a:p>
                  </a:txBody>
                  <a:tcPr marL="62773" marR="62773" marT="0" marB="0" anchor="b"/>
                </a:tc>
              </a:tr>
              <a:tr h="176463">
                <a:tc>
                  <a:txBody>
                    <a:bodyPr/>
                    <a:lstStyle/>
                    <a:p>
                      <a:pPr algn="r">
                        <a:lnSpc>
                          <a:spcPct val="115000"/>
                        </a:lnSpc>
                        <a:spcAft>
                          <a:spcPts val="0"/>
                        </a:spcAft>
                      </a:pPr>
                      <a:r>
                        <a:rPr lang="en-ZA" sz="1000">
                          <a:effectLst/>
                        </a:rPr>
                        <a:t>2012</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NXHUMALO</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BOREHOLE</a:t>
                      </a:r>
                      <a:endParaRPr lang="en-ZA" sz="1000">
                        <a:effectLst/>
                        <a:latin typeface="Calibri"/>
                        <a:ea typeface="Calibri"/>
                        <a:cs typeface="Times New Roman"/>
                      </a:endParaRPr>
                    </a:p>
                  </a:txBody>
                  <a:tcPr marL="62773" marR="62773" marT="0" marB="0" anchor="b"/>
                </a:tc>
              </a:tr>
              <a:tr h="176463">
                <a:tc>
                  <a:txBody>
                    <a:bodyPr/>
                    <a:lstStyle/>
                    <a:p>
                      <a:pPr algn="r">
                        <a:lnSpc>
                          <a:spcPct val="115000"/>
                        </a:lnSpc>
                        <a:spcAft>
                          <a:spcPts val="0"/>
                        </a:spcAft>
                      </a:pPr>
                      <a:r>
                        <a:rPr lang="en-ZA" sz="1000">
                          <a:effectLst/>
                        </a:rPr>
                        <a:t>2013</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MALEBOGO</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BOREHOLE</a:t>
                      </a:r>
                      <a:endParaRPr lang="en-ZA" sz="1000">
                        <a:effectLst/>
                        <a:latin typeface="Calibri"/>
                        <a:ea typeface="Calibri"/>
                        <a:cs typeface="Times New Roman"/>
                      </a:endParaRPr>
                    </a:p>
                  </a:txBody>
                  <a:tcPr marL="62773" marR="62773" marT="0" marB="0" anchor="b"/>
                </a:tc>
              </a:tr>
              <a:tr h="176463">
                <a:tc>
                  <a:txBody>
                    <a:bodyPr/>
                    <a:lstStyle/>
                    <a:p>
                      <a:pPr algn="r">
                        <a:lnSpc>
                          <a:spcPct val="115000"/>
                        </a:lnSpc>
                        <a:spcAft>
                          <a:spcPts val="0"/>
                        </a:spcAft>
                      </a:pPr>
                      <a:r>
                        <a:rPr lang="en-ZA" sz="1000">
                          <a:effectLst/>
                        </a:rPr>
                        <a:t>2014</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MATLALA</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FENCE PROJECT</a:t>
                      </a:r>
                      <a:endParaRPr lang="en-ZA" sz="1000">
                        <a:effectLst/>
                        <a:latin typeface="Calibri"/>
                        <a:ea typeface="Calibri"/>
                        <a:cs typeface="Times New Roman"/>
                      </a:endParaRPr>
                    </a:p>
                  </a:txBody>
                  <a:tcPr marL="62773" marR="62773" marT="0" marB="0" anchor="b"/>
                </a:tc>
              </a:tr>
              <a:tr h="176463">
                <a:tc>
                  <a:txBody>
                    <a:bodyPr/>
                    <a:lstStyle/>
                    <a:p>
                      <a:pPr algn="r">
                        <a:lnSpc>
                          <a:spcPct val="115000"/>
                        </a:lnSpc>
                        <a:spcAft>
                          <a:spcPts val="0"/>
                        </a:spcAft>
                      </a:pPr>
                      <a:r>
                        <a:rPr lang="en-ZA" sz="1000">
                          <a:effectLst/>
                        </a:rPr>
                        <a:t>2015</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MASEKE</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CRECHE UP-GRADE</a:t>
                      </a:r>
                      <a:endParaRPr lang="en-ZA" sz="1000">
                        <a:effectLst/>
                        <a:latin typeface="Calibri"/>
                        <a:ea typeface="Calibri"/>
                        <a:cs typeface="Times New Roman"/>
                      </a:endParaRPr>
                    </a:p>
                  </a:txBody>
                  <a:tcPr marL="62773" marR="62773" marT="0" marB="0" anchor="b"/>
                </a:tc>
              </a:tr>
              <a:tr h="176463">
                <a:tc>
                  <a:txBody>
                    <a:bodyPr/>
                    <a:lstStyle/>
                    <a:p>
                      <a:pPr algn="r">
                        <a:lnSpc>
                          <a:spcPct val="115000"/>
                        </a:lnSpc>
                        <a:spcAft>
                          <a:spcPts val="0"/>
                        </a:spcAft>
                      </a:pPr>
                      <a:r>
                        <a:rPr lang="en-ZA" sz="1000">
                          <a:effectLst/>
                        </a:rPr>
                        <a:t>2016</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MAKUSHANE/Majeje</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CRECHE UP-GRADE</a:t>
                      </a:r>
                      <a:endParaRPr lang="en-ZA" sz="1000">
                        <a:effectLst/>
                        <a:latin typeface="Calibri"/>
                        <a:ea typeface="Calibri"/>
                        <a:cs typeface="Times New Roman"/>
                      </a:endParaRPr>
                    </a:p>
                  </a:txBody>
                  <a:tcPr marL="62773" marR="62773" marT="0" marB="0" anchor="b"/>
                </a:tc>
              </a:tr>
              <a:tr h="176463">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r>
              <a:tr h="352926">
                <a:tc>
                  <a:txBody>
                    <a:bodyPr/>
                    <a:lstStyle/>
                    <a:p>
                      <a:pPr algn="r">
                        <a:lnSpc>
                          <a:spcPct val="115000"/>
                        </a:lnSpc>
                        <a:spcAft>
                          <a:spcPts val="0"/>
                        </a:spcAft>
                      </a:pPr>
                      <a:r>
                        <a:rPr lang="en-ZA" sz="1000">
                          <a:effectLst/>
                        </a:rPr>
                        <a:t>2017</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DZUMERI</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COMPLETED – CRECHE UP-GRADE</a:t>
                      </a:r>
                      <a:endParaRPr lang="en-ZA" sz="1000">
                        <a:effectLst/>
                        <a:latin typeface="Calibri"/>
                        <a:ea typeface="Calibri"/>
                        <a:cs typeface="Times New Roman"/>
                      </a:endParaRPr>
                    </a:p>
                  </a:txBody>
                  <a:tcPr marL="62773" marR="62773" marT="0" marB="0" anchor="b"/>
                </a:tc>
              </a:tr>
              <a:tr h="224589">
                <a:tc>
                  <a:txBody>
                    <a:bodyPr/>
                    <a:lstStyle/>
                    <a:p>
                      <a:pPr algn="r">
                        <a:lnSpc>
                          <a:spcPct val="115000"/>
                        </a:lnSpc>
                        <a:spcAft>
                          <a:spcPts val="0"/>
                        </a:spcAft>
                      </a:pPr>
                      <a:r>
                        <a:rPr lang="en-ZA" sz="1300">
                          <a:effectLst/>
                        </a:rPr>
                        <a:t>2018</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3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300">
                          <a:effectLst/>
                        </a:rPr>
                        <a:t>MALEBOGO</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3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3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300">
                          <a:effectLst/>
                        </a:rPr>
                        <a:t> </a:t>
                      </a:r>
                      <a:endParaRPr lang="en-ZA" sz="1000">
                        <a:effectLst/>
                        <a:latin typeface="Calibri"/>
                        <a:ea typeface="Calibri"/>
                        <a:cs typeface="Times New Roman"/>
                      </a:endParaRPr>
                    </a:p>
                  </a:txBody>
                  <a:tcPr marL="62773" marR="62773" marT="0" marB="0" anchor="b"/>
                </a:tc>
              </a:tr>
              <a:tr h="176463">
                <a:tc>
                  <a:txBody>
                    <a:bodyPr/>
                    <a:lstStyle/>
                    <a:p>
                      <a:pPr algn="r">
                        <a:lnSpc>
                          <a:spcPct val="115000"/>
                        </a:lnSpc>
                        <a:spcAft>
                          <a:spcPts val="0"/>
                        </a:spcAft>
                      </a:pPr>
                      <a:r>
                        <a:rPr lang="en-ZA" sz="1000">
                          <a:effectLst/>
                        </a:rPr>
                        <a:t>2019</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MATLALA</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r>
              <a:tr h="176463">
                <a:tc>
                  <a:txBody>
                    <a:bodyPr/>
                    <a:lstStyle/>
                    <a:p>
                      <a:pPr algn="r">
                        <a:lnSpc>
                          <a:spcPct val="115000"/>
                        </a:lnSpc>
                        <a:spcAft>
                          <a:spcPts val="0"/>
                        </a:spcAft>
                      </a:pPr>
                      <a:r>
                        <a:rPr lang="en-ZA" sz="1000">
                          <a:effectLst/>
                        </a:rPr>
                        <a:t>2020</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NXHUMALO</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r>
              <a:tr h="176463">
                <a:tc>
                  <a:txBody>
                    <a:bodyPr/>
                    <a:lstStyle/>
                    <a:p>
                      <a:pPr algn="r">
                        <a:lnSpc>
                          <a:spcPct val="115000"/>
                        </a:lnSpc>
                        <a:spcAft>
                          <a:spcPts val="0"/>
                        </a:spcAft>
                      </a:pPr>
                      <a:r>
                        <a:rPr lang="en-ZA" sz="1000">
                          <a:effectLst/>
                        </a:rPr>
                        <a:t>2021</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MASEKE</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r>
              <a:tr h="176463">
                <a:tc>
                  <a:txBody>
                    <a:bodyPr/>
                    <a:lstStyle/>
                    <a:p>
                      <a:pPr algn="r">
                        <a:lnSpc>
                          <a:spcPct val="115000"/>
                        </a:lnSpc>
                        <a:spcAft>
                          <a:spcPts val="0"/>
                        </a:spcAft>
                      </a:pPr>
                      <a:r>
                        <a:rPr lang="en-ZA" sz="1000">
                          <a:effectLst/>
                        </a:rPr>
                        <a:t>2022</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MAKUSHANE</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r>
              <a:tr h="176463">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r>
              <a:tr h="176463">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a:effectLst/>
                        </a:rPr>
                        <a:t> </a:t>
                      </a:r>
                      <a:endParaRPr lang="en-ZA" sz="1000">
                        <a:effectLst/>
                        <a:latin typeface="Calibri"/>
                        <a:ea typeface="Calibri"/>
                        <a:cs typeface="Times New Roman"/>
                      </a:endParaRPr>
                    </a:p>
                  </a:txBody>
                  <a:tcPr marL="62773" marR="62773" marT="0" marB="0" anchor="b"/>
                </a:tc>
                <a:tc>
                  <a:txBody>
                    <a:bodyPr/>
                    <a:lstStyle/>
                    <a:p>
                      <a:pPr>
                        <a:lnSpc>
                          <a:spcPct val="115000"/>
                        </a:lnSpc>
                        <a:spcAft>
                          <a:spcPts val="0"/>
                        </a:spcAft>
                      </a:pPr>
                      <a:r>
                        <a:rPr lang="en-ZA" sz="1000" dirty="0">
                          <a:effectLst/>
                        </a:rPr>
                        <a:t> </a:t>
                      </a:r>
                      <a:endParaRPr lang="en-ZA" sz="1000" dirty="0">
                        <a:effectLst/>
                        <a:latin typeface="Calibri"/>
                        <a:ea typeface="Calibri"/>
                        <a:cs typeface="Times New Roman"/>
                      </a:endParaRPr>
                    </a:p>
                  </a:txBody>
                  <a:tcPr marL="62773" marR="62773" marT="0" marB="0" anchor="b"/>
                </a:tc>
              </a:tr>
            </a:tbl>
          </a:graphicData>
        </a:graphic>
      </p:graphicFrame>
    </p:spTree>
    <p:extLst>
      <p:ext uri="{BB962C8B-B14F-4D97-AF65-F5344CB8AC3E}">
        <p14:creationId xmlns:p14="http://schemas.microsoft.com/office/powerpoint/2010/main" val="3011820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solidFill>
                  <a:prstClr val="black"/>
                </a:solidFill>
              </a:rPr>
              <a:t>FOOD RELIEF PROJECT</a:t>
            </a:r>
            <a:endParaRPr lang="en-ZA" dirty="0"/>
          </a:p>
        </p:txBody>
      </p:sp>
      <p:sp>
        <p:nvSpPr>
          <p:cNvPr id="3" name="Content Placeholder 2"/>
          <p:cNvSpPr>
            <a:spLocks noGrp="1"/>
          </p:cNvSpPr>
          <p:nvPr>
            <p:ph idx="1"/>
          </p:nvPr>
        </p:nvSpPr>
        <p:spPr/>
        <p:txBody>
          <a:bodyPr>
            <a:normAutofit lnSpcReduction="10000"/>
          </a:bodyPr>
          <a:lstStyle/>
          <a:p>
            <a:r>
              <a:rPr lang="en-ZA" dirty="0"/>
              <a:t>10218 BATHO BA FUMANENG LIJO PARCELS (SWEET POTATOES).  </a:t>
            </a:r>
            <a:endParaRPr lang="en-ZA" dirty="0" smtClean="0"/>
          </a:p>
          <a:p>
            <a:r>
              <a:rPr lang="en-ZA" dirty="0" smtClean="0"/>
              <a:t>138 </a:t>
            </a:r>
            <a:r>
              <a:rPr lang="en-ZA" dirty="0" err="1"/>
              <a:t>Litente</a:t>
            </a:r>
            <a:r>
              <a:rPr lang="en-ZA" dirty="0"/>
              <a:t> </a:t>
            </a:r>
            <a:endParaRPr lang="en-ZA" dirty="0" smtClean="0"/>
          </a:p>
          <a:p>
            <a:r>
              <a:rPr lang="en-ZA" dirty="0" smtClean="0"/>
              <a:t>42 </a:t>
            </a:r>
            <a:r>
              <a:rPr lang="en-ZA" dirty="0" err="1"/>
              <a:t>Ho</a:t>
            </a:r>
            <a:r>
              <a:rPr lang="en-ZA" dirty="0"/>
              <a:t> </a:t>
            </a:r>
            <a:r>
              <a:rPr lang="en-ZA" dirty="0" err="1"/>
              <a:t>theohela</a:t>
            </a:r>
            <a:r>
              <a:rPr lang="en-ZA" dirty="0"/>
              <a:t> </a:t>
            </a:r>
            <a:r>
              <a:rPr lang="en-ZA" dirty="0" err="1"/>
              <a:t>liphuthehong</a:t>
            </a:r>
            <a:r>
              <a:rPr lang="en-ZA" dirty="0"/>
              <a:t> </a:t>
            </a:r>
            <a:endParaRPr lang="en-ZA" dirty="0" smtClean="0"/>
          </a:p>
          <a:p>
            <a:r>
              <a:rPr lang="en-ZA" dirty="0" smtClean="0"/>
              <a:t>16 </a:t>
            </a:r>
            <a:r>
              <a:rPr lang="en-ZA" dirty="0" err="1"/>
              <a:t>Litsamaiso</a:t>
            </a:r>
            <a:r>
              <a:rPr lang="en-ZA" dirty="0"/>
              <a:t> </a:t>
            </a:r>
            <a:r>
              <a:rPr lang="en-ZA" dirty="0" err="1"/>
              <a:t>bakeng</a:t>
            </a:r>
            <a:r>
              <a:rPr lang="en-ZA" dirty="0"/>
              <a:t> </a:t>
            </a:r>
            <a:r>
              <a:rPr lang="en-ZA" dirty="0" err="1"/>
              <a:t>sa</a:t>
            </a:r>
            <a:r>
              <a:rPr lang="en-ZA" dirty="0"/>
              <a:t> </a:t>
            </a:r>
            <a:r>
              <a:rPr lang="en-ZA" dirty="0" err="1"/>
              <a:t>batho</a:t>
            </a:r>
            <a:r>
              <a:rPr lang="en-ZA" dirty="0"/>
              <a:t> </a:t>
            </a:r>
            <a:r>
              <a:rPr lang="en-ZA" dirty="0" err="1"/>
              <a:t>ba</a:t>
            </a:r>
            <a:r>
              <a:rPr lang="en-ZA" dirty="0"/>
              <a:t> </a:t>
            </a:r>
            <a:r>
              <a:rPr lang="en-ZA" dirty="0" err="1"/>
              <a:t>tlokotsing</a:t>
            </a:r>
            <a:r>
              <a:rPr lang="en-ZA" dirty="0"/>
              <a:t> </a:t>
            </a:r>
            <a:endParaRPr lang="en-ZA" dirty="0" smtClean="0"/>
          </a:p>
          <a:p>
            <a:r>
              <a:rPr lang="en-ZA" dirty="0" err="1" smtClean="0"/>
              <a:t>Motho</a:t>
            </a:r>
            <a:r>
              <a:rPr lang="en-ZA" dirty="0" smtClean="0"/>
              <a:t> </a:t>
            </a:r>
            <a:r>
              <a:rPr lang="en-ZA" dirty="0"/>
              <a:t>e mong le e mong o </a:t>
            </a:r>
            <a:r>
              <a:rPr lang="en-ZA" dirty="0" err="1"/>
              <a:t>fumane</a:t>
            </a:r>
            <a:r>
              <a:rPr lang="en-ZA" dirty="0"/>
              <a:t> </a:t>
            </a:r>
            <a:r>
              <a:rPr lang="en-ZA" dirty="0" err="1"/>
              <a:t>litapole</a:t>
            </a:r>
            <a:r>
              <a:rPr lang="en-ZA" dirty="0"/>
              <a:t> </a:t>
            </a:r>
            <a:r>
              <a:rPr lang="en-ZA" dirty="0" err="1"/>
              <a:t>tse</a:t>
            </a:r>
            <a:r>
              <a:rPr lang="en-ZA" dirty="0"/>
              <a:t> 12kg </a:t>
            </a:r>
            <a:r>
              <a:rPr lang="en-ZA" dirty="0" err="1"/>
              <a:t>ho</a:t>
            </a:r>
            <a:r>
              <a:rPr lang="en-ZA" dirty="0"/>
              <a:t> </a:t>
            </a:r>
            <a:r>
              <a:rPr lang="en-ZA" dirty="0" err="1"/>
              <a:t>lekaneng</a:t>
            </a:r>
            <a:r>
              <a:rPr lang="en-ZA" dirty="0"/>
              <a:t> </a:t>
            </a:r>
            <a:r>
              <a:rPr lang="en-ZA" dirty="0" err="1"/>
              <a:t>ho</a:t>
            </a:r>
            <a:r>
              <a:rPr lang="en-ZA" dirty="0"/>
              <a:t> li </a:t>
            </a:r>
            <a:r>
              <a:rPr lang="en-ZA" dirty="0" err="1"/>
              <a:t>boloka</a:t>
            </a:r>
            <a:r>
              <a:rPr lang="en-ZA" dirty="0"/>
              <a:t> </a:t>
            </a:r>
            <a:r>
              <a:rPr lang="en-ZA" dirty="0" err="1"/>
              <a:t>matsatsi</a:t>
            </a:r>
            <a:r>
              <a:rPr lang="en-ZA" dirty="0"/>
              <a:t> a 12.</a:t>
            </a:r>
          </a:p>
        </p:txBody>
      </p:sp>
    </p:spTree>
    <p:extLst>
      <p:ext uri="{BB962C8B-B14F-4D97-AF65-F5344CB8AC3E}">
        <p14:creationId xmlns:p14="http://schemas.microsoft.com/office/powerpoint/2010/main" val="2712667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08920"/>
            <a:ext cx="6400800" cy="1584176"/>
          </a:xfrm>
        </p:spPr>
        <p:txBody>
          <a:bodyPr>
            <a:normAutofit fontScale="90000"/>
          </a:bodyPr>
          <a:lstStyle/>
          <a:p>
            <a:r>
              <a:rPr lang="en-ZA" b="1" dirty="0" smtClean="0"/>
              <a:t>Thank  </a:t>
            </a:r>
            <a:r>
              <a:rPr lang="en-ZA" b="1" dirty="0" smtClean="0"/>
              <a:t>you</a:t>
            </a:r>
            <a:br>
              <a:rPr lang="en-ZA" b="1" dirty="0" smtClean="0"/>
            </a:br>
            <a:r>
              <a:rPr lang="en-ZA" b="1" dirty="0" smtClean="0"/>
              <a:t/>
            </a:r>
            <a:br>
              <a:rPr lang="en-ZA" b="1" dirty="0" smtClean="0"/>
            </a:br>
            <a:r>
              <a:rPr lang="en-ZA" b="1" dirty="0"/>
              <a:t>Kea </a:t>
            </a:r>
            <a:r>
              <a:rPr lang="en-ZA" b="1" dirty="0" err="1"/>
              <a:t>leboha</a:t>
            </a:r>
            <a:endParaRPr lang="en-ZA" b="1" dirty="0"/>
          </a:p>
        </p:txBody>
      </p:sp>
    </p:spTree>
    <p:extLst>
      <p:ext uri="{BB962C8B-B14F-4D97-AF65-F5344CB8AC3E}">
        <p14:creationId xmlns:p14="http://schemas.microsoft.com/office/powerpoint/2010/main" val="766672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ZA" dirty="0" smtClean="0"/>
              <a:t>Food relief project</a:t>
            </a:r>
            <a:endParaRPr lang="en-ZA"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371600" y="2420888"/>
            <a:ext cx="312420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648200" y="2492896"/>
            <a:ext cx="3124200"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63429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ZA" dirty="0" smtClean="0"/>
              <a:t>Food relief project</a:t>
            </a:r>
            <a:endParaRPr lang="en-ZA" dirty="0"/>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371600" y="2492896"/>
            <a:ext cx="3124200"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648200" y="2492896"/>
            <a:ext cx="3124200"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711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400" b="1" i="1" dirty="0">
                <a:latin typeface="Calibri"/>
                <a:ea typeface="Calibri"/>
                <a:cs typeface="Times New Roman"/>
              </a:rPr>
              <a:t>Base water crèche improvement </a:t>
            </a:r>
            <a:endParaRPr lang="en-ZA" sz="2400" dirty="0"/>
          </a:p>
        </p:txBody>
      </p:sp>
      <p:sp>
        <p:nvSpPr>
          <p:cNvPr id="3" name="Content Placeholder 2"/>
          <p:cNvSpPr>
            <a:spLocks noGrp="1"/>
          </p:cNvSpPr>
          <p:nvPr>
            <p:ph idx="1"/>
          </p:nvPr>
        </p:nvSpPr>
        <p:spPr/>
        <p:txBody>
          <a:bodyPr>
            <a:normAutofit fontScale="92500" lnSpcReduction="20000"/>
          </a:bodyPr>
          <a:lstStyle/>
          <a:p>
            <a:pPr lvl="1"/>
            <a:r>
              <a:rPr lang="en-ZA" dirty="0"/>
              <a:t>As part of the rotational plan to ensure that we do a major project in each region we completed the cycle by identifying a crèche in Base water that needed urgent repairs. The identification was done by community leadership and the project started in April 2017. </a:t>
            </a:r>
            <a:endParaRPr lang="en-ZA" sz="2000" dirty="0"/>
          </a:p>
          <a:p>
            <a:pPr lvl="1"/>
            <a:r>
              <a:rPr lang="en-ZA" dirty="0"/>
              <a:t>Project details</a:t>
            </a:r>
            <a:endParaRPr lang="en-ZA" sz="2000" dirty="0"/>
          </a:p>
          <a:p>
            <a:pPr lvl="2"/>
            <a:r>
              <a:rPr lang="en-ZA" dirty="0"/>
              <a:t>Replace all broken windows</a:t>
            </a:r>
            <a:endParaRPr lang="en-ZA" sz="1800" dirty="0"/>
          </a:p>
          <a:p>
            <a:pPr lvl="2"/>
            <a:r>
              <a:rPr lang="en-ZA" dirty="0"/>
              <a:t>Repaint all class rooms</a:t>
            </a:r>
            <a:endParaRPr lang="en-ZA" sz="1800" dirty="0"/>
          </a:p>
          <a:p>
            <a:pPr lvl="2"/>
            <a:r>
              <a:rPr lang="en-ZA" dirty="0"/>
              <a:t>Replace broken ceilings</a:t>
            </a:r>
            <a:endParaRPr lang="en-ZA" sz="1800" dirty="0"/>
          </a:p>
          <a:p>
            <a:pPr lvl="2"/>
            <a:r>
              <a:rPr lang="en-ZA" dirty="0"/>
              <a:t>Supply curtains</a:t>
            </a:r>
            <a:endParaRPr lang="en-ZA" sz="1800" dirty="0"/>
          </a:p>
          <a:p>
            <a:pPr lvl="2"/>
            <a:r>
              <a:rPr lang="en-ZA" dirty="0"/>
              <a:t>Build bidden to ensure no further water damage to structures</a:t>
            </a:r>
            <a:endParaRPr lang="en-ZA" sz="1800" dirty="0"/>
          </a:p>
          <a:p>
            <a:pPr lvl="2"/>
            <a:r>
              <a:rPr lang="en-ZA" dirty="0"/>
              <a:t>Supply new jungle gym play area</a:t>
            </a:r>
            <a:endParaRPr lang="en-ZA" sz="1800" dirty="0"/>
          </a:p>
          <a:p>
            <a:pPr lvl="2"/>
            <a:r>
              <a:rPr lang="en-ZA" dirty="0"/>
              <a:t>Supply a 6m x 3m vegetable nursery hot house for vegetable production.</a:t>
            </a:r>
            <a:endParaRPr lang="en-ZA" sz="1800" dirty="0"/>
          </a:p>
          <a:p>
            <a:pPr lvl="1"/>
            <a:r>
              <a:rPr lang="en-ZA" dirty="0"/>
              <a:t>Beneficiaries of the project 97 pre-school children between the ages of 3months and 5 years and 8 care givers.</a:t>
            </a:r>
            <a:endParaRPr lang="en-ZA" sz="2000" dirty="0"/>
          </a:p>
          <a:p>
            <a:endParaRPr lang="en-ZA" dirty="0"/>
          </a:p>
        </p:txBody>
      </p:sp>
    </p:spTree>
    <p:extLst>
      <p:ext uri="{BB962C8B-B14F-4D97-AF65-F5344CB8AC3E}">
        <p14:creationId xmlns:p14="http://schemas.microsoft.com/office/powerpoint/2010/main" val="1618535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400" b="1" i="1" dirty="0">
                <a:solidFill>
                  <a:prstClr val="black"/>
                </a:solidFill>
                <a:latin typeface="Calibri"/>
                <a:ea typeface="Calibri"/>
                <a:cs typeface="Times New Roman"/>
              </a:rPr>
              <a:t>Base water crèche improvement </a:t>
            </a:r>
            <a:endParaRPr lang="en-ZA" dirty="0"/>
          </a:p>
        </p:txBody>
      </p:sp>
      <p:sp>
        <p:nvSpPr>
          <p:cNvPr id="3" name="Content Placeholder 2"/>
          <p:cNvSpPr>
            <a:spLocks noGrp="1"/>
          </p:cNvSpPr>
          <p:nvPr>
            <p:ph idx="1"/>
          </p:nvPr>
        </p:nvSpPr>
        <p:spPr/>
        <p:txBody>
          <a:bodyPr>
            <a:normAutofit fontScale="77500" lnSpcReduction="20000"/>
          </a:bodyPr>
          <a:lstStyle/>
          <a:p>
            <a:r>
              <a:rPr lang="en-ZA" dirty="0"/>
              <a:t>E le </a:t>
            </a:r>
            <a:r>
              <a:rPr lang="en-ZA" dirty="0" err="1"/>
              <a:t>karolo</a:t>
            </a:r>
            <a:r>
              <a:rPr lang="en-ZA" dirty="0"/>
              <a:t> </a:t>
            </a:r>
            <a:r>
              <a:rPr lang="en-ZA" dirty="0" err="1"/>
              <a:t>ea</a:t>
            </a:r>
            <a:r>
              <a:rPr lang="en-ZA" dirty="0"/>
              <a:t> </a:t>
            </a:r>
            <a:r>
              <a:rPr lang="en-ZA" dirty="0" err="1"/>
              <a:t>moralo</a:t>
            </a:r>
            <a:r>
              <a:rPr lang="en-ZA" dirty="0"/>
              <a:t> </a:t>
            </a:r>
            <a:r>
              <a:rPr lang="en-ZA" dirty="0" err="1"/>
              <a:t>oa</a:t>
            </a:r>
            <a:r>
              <a:rPr lang="en-ZA" dirty="0"/>
              <a:t> </a:t>
            </a:r>
            <a:r>
              <a:rPr lang="en-ZA" dirty="0" err="1"/>
              <a:t>ho</a:t>
            </a:r>
            <a:r>
              <a:rPr lang="en-ZA" dirty="0"/>
              <a:t> </a:t>
            </a:r>
            <a:r>
              <a:rPr lang="en-ZA" dirty="0" err="1"/>
              <a:t>potoloha</a:t>
            </a:r>
            <a:r>
              <a:rPr lang="en-ZA" dirty="0"/>
              <a:t> </a:t>
            </a:r>
            <a:r>
              <a:rPr lang="en-ZA" dirty="0" err="1"/>
              <a:t>ho</a:t>
            </a:r>
            <a:r>
              <a:rPr lang="en-ZA" dirty="0"/>
              <a:t> </a:t>
            </a:r>
            <a:r>
              <a:rPr lang="en-ZA" dirty="0" err="1"/>
              <a:t>etsa</a:t>
            </a:r>
            <a:r>
              <a:rPr lang="en-ZA" dirty="0"/>
              <a:t> </a:t>
            </a:r>
            <a:r>
              <a:rPr lang="en-ZA" dirty="0" err="1"/>
              <a:t>bonnete</a:t>
            </a:r>
            <a:r>
              <a:rPr lang="en-ZA" dirty="0"/>
              <a:t> </a:t>
            </a:r>
            <a:r>
              <a:rPr lang="en-ZA" dirty="0" err="1"/>
              <a:t>ba</a:t>
            </a:r>
            <a:r>
              <a:rPr lang="en-ZA" dirty="0"/>
              <a:t> </a:t>
            </a:r>
            <a:r>
              <a:rPr lang="en-ZA" dirty="0" err="1"/>
              <a:t>hore</a:t>
            </a:r>
            <a:r>
              <a:rPr lang="en-ZA" dirty="0"/>
              <a:t> re </a:t>
            </a:r>
            <a:r>
              <a:rPr lang="en-ZA" dirty="0" err="1"/>
              <a:t>etsa</a:t>
            </a:r>
            <a:r>
              <a:rPr lang="en-ZA" dirty="0"/>
              <a:t> </a:t>
            </a:r>
            <a:r>
              <a:rPr lang="en-ZA" dirty="0" err="1"/>
              <a:t>morero</a:t>
            </a:r>
            <a:r>
              <a:rPr lang="en-ZA" dirty="0"/>
              <a:t> o </a:t>
            </a:r>
            <a:r>
              <a:rPr lang="en-ZA" dirty="0" err="1"/>
              <a:t>moholo</a:t>
            </a:r>
            <a:r>
              <a:rPr lang="en-ZA" dirty="0"/>
              <a:t> </a:t>
            </a:r>
            <a:r>
              <a:rPr lang="en-ZA" dirty="0" err="1"/>
              <a:t>sebakeng</a:t>
            </a:r>
            <a:r>
              <a:rPr lang="en-ZA" dirty="0"/>
              <a:t> se </a:t>
            </a:r>
            <a:r>
              <a:rPr lang="en-ZA" dirty="0" err="1"/>
              <a:t>seng</a:t>
            </a:r>
            <a:r>
              <a:rPr lang="en-ZA" dirty="0"/>
              <a:t> le se </a:t>
            </a:r>
            <a:r>
              <a:rPr lang="en-ZA" dirty="0" err="1"/>
              <a:t>seng</a:t>
            </a:r>
            <a:r>
              <a:rPr lang="en-ZA" dirty="0"/>
              <a:t> </a:t>
            </a:r>
            <a:r>
              <a:rPr lang="en-ZA" dirty="0" err="1"/>
              <a:t>seo</a:t>
            </a:r>
            <a:r>
              <a:rPr lang="en-ZA" dirty="0"/>
              <a:t> re se </a:t>
            </a:r>
            <a:r>
              <a:rPr lang="en-ZA" dirty="0" err="1"/>
              <a:t>qetileng</a:t>
            </a:r>
            <a:r>
              <a:rPr lang="en-ZA" dirty="0"/>
              <a:t> </a:t>
            </a:r>
            <a:r>
              <a:rPr lang="en-ZA" dirty="0" err="1"/>
              <a:t>potoloho</a:t>
            </a:r>
            <a:r>
              <a:rPr lang="en-ZA" dirty="0"/>
              <a:t> </a:t>
            </a:r>
            <a:r>
              <a:rPr lang="en-ZA" dirty="0" err="1"/>
              <a:t>ka</a:t>
            </a:r>
            <a:r>
              <a:rPr lang="en-ZA" dirty="0"/>
              <a:t> </a:t>
            </a:r>
            <a:r>
              <a:rPr lang="en-ZA" dirty="0" err="1"/>
              <a:t>ho</a:t>
            </a:r>
            <a:r>
              <a:rPr lang="en-ZA" dirty="0"/>
              <a:t> </a:t>
            </a:r>
            <a:r>
              <a:rPr lang="en-ZA" dirty="0" err="1"/>
              <a:t>khetholla</a:t>
            </a:r>
            <a:r>
              <a:rPr lang="en-ZA" dirty="0"/>
              <a:t> </a:t>
            </a:r>
            <a:r>
              <a:rPr lang="en-ZA" dirty="0" err="1"/>
              <a:t>sekhahla</a:t>
            </a:r>
            <a:r>
              <a:rPr lang="en-ZA" dirty="0"/>
              <a:t> </a:t>
            </a:r>
            <a:r>
              <a:rPr lang="en-ZA" dirty="0" err="1"/>
              <a:t>sa</a:t>
            </a:r>
            <a:r>
              <a:rPr lang="en-ZA" dirty="0"/>
              <a:t> </a:t>
            </a:r>
            <a:r>
              <a:rPr lang="en-ZA" dirty="0" err="1"/>
              <a:t>metsi</a:t>
            </a:r>
            <a:r>
              <a:rPr lang="en-ZA" dirty="0"/>
              <a:t> a </a:t>
            </a:r>
            <a:r>
              <a:rPr lang="en-ZA" dirty="0" err="1"/>
              <a:t>Metsi</a:t>
            </a:r>
            <a:r>
              <a:rPr lang="en-ZA" dirty="0"/>
              <a:t> se </a:t>
            </a:r>
            <a:r>
              <a:rPr lang="en-ZA" dirty="0" err="1"/>
              <a:t>hlokang</a:t>
            </a:r>
            <a:r>
              <a:rPr lang="en-ZA" dirty="0"/>
              <a:t> </a:t>
            </a:r>
            <a:r>
              <a:rPr lang="en-ZA" dirty="0" err="1"/>
              <a:t>ho</a:t>
            </a:r>
            <a:r>
              <a:rPr lang="en-ZA" dirty="0"/>
              <a:t> </a:t>
            </a:r>
            <a:r>
              <a:rPr lang="en-ZA" dirty="0" err="1"/>
              <a:t>lokisoa</a:t>
            </a:r>
            <a:r>
              <a:rPr lang="en-ZA" dirty="0"/>
              <a:t> </a:t>
            </a:r>
            <a:r>
              <a:rPr lang="en-ZA" dirty="0" err="1"/>
              <a:t>kapele</a:t>
            </a:r>
            <a:r>
              <a:rPr lang="en-ZA" dirty="0"/>
              <a:t>. </a:t>
            </a:r>
            <a:r>
              <a:rPr lang="en-ZA" dirty="0" err="1"/>
              <a:t>Boitsebiso</a:t>
            </a:r>
            <a:r>
              <a:rPr lang="en-ZA" dirty="0"/>
              <a:t> </a:t>
            </a:r>
            <a:r>
              <a:rPr lang="en-ZA" dirty="0" err="1"/>
              <a:t>bo</a:t>
            </a:r>
            <a:r>
              <a:rPr lang="en-ZA" dirty="0"/>
              <a:t> </a:t>
            </a:r>
            <a:r>
              <a:rPr lang="en-ZA" dirty="0" err="1"/>
              <a:t>entsoe</a:t>
            </a:r>
            <a:r>
              <a:rPr lang="en-ZA" dirty="0"/>
              <a:t> </a:t>
            </a:r>
            <a:r>
              <a:rPr lang="en-ZA" dirty="0" err="1"/>
              <a:t>ke</a:t>
            </a:r>
            <a:r>
              <a:rPr lang="en-ZA" dirty="0"/>
              <a:t> </a:t>
            </a:r>
            <a:r>
              <a:rPr lang="en-ZA" dirty="0" err="1"/>
              <a:t>boetapele</a:t>
            </a:r>
            <a:r>
              <a:rPr lang="en-ZA" dirty="0"/>
              <a:t> </a:t>
            </a:r>
            <a:r>
              <a:rPr lang="en-ZA" dirty="0" err="1"/>
              <a:t>ba</a:t>
            </a:r>
            <a:r>
              <a:rPr lang="en-ZA" dirty="0"/>
              <a:t> </a:t>
            </a:r>
            <a:r>
              <a:rPr lang="en-ZA" dirty="0" err="1"/>
              <a:t>sechaba</a:t>
            </a:r>
            <a:r>
              <a:rPr lang="en-ZA" dirty="0"/>
              <a:t> le </a:t>
            </a:r>
            <a:r>
              <a:rPr lang="en-ZA" dirty="0" err="1"/>
              <a:t>morero</a:t>
            </a:r>
            <a:r>
              <a:rPr lang="en-ZA" dirty="0"/>
              <a:t> o </a:t>
            </a:r>
            <a:r>
              <a:rPr lang="en-ZA" dirty="0" err="1"/>
              <a:t>qalile</a:t>
            </a:r>
            <a:r>
              <a:rPr lang="en-ZA" dirty="0"/>
              <a:t> </a:t>
            </a:r>
            <a:r>
              <a:rPr lang="en-ZA" dirty="0" err="1"/>
              <a:t>ka</a:t>
            </a:r>
            <a:r>
              <a:rPr lang="en-ZA" dirty="0"/>
              <a:t> April 2017. </a:t>
            </a:r>
            <a:r>
              <a:rPr lang="en-ZA" dirty="0" err="1"/>
              <a:t>Lintlha</a:t>
            </a:r>
            <a:r>
              <a:rPr lang="en-ZA" dirty="0"/>
              <a:t> </a:t>
            </a:r>
            <a:r>
              <a:rPr lang="en-ZA" dirty="0" err="1"/>
              <a:t>tsa</a:t>
            </a:r>
            <a:r>
              <a:rPr lang="en-ZA" dirty="0"/>
              <a:t> </a:t>
            </a:r>
            <a:r>
              <a:rPr lang="en-ZA" dirty="0" err="1"/>
              <a:t>morero</a:t>
            </a:r>
            <a:r>
              <a:rPr lang="en-ZA" dirty="0"/>
              <a:t> Kenya </a:t>
            </a:r>
            <a:r>
              <a:rPr lang="en-ZA" dirty="0" err="1"/>
              <a:t>sebaka</a:t>
            </a:r>
            <a:r>
              <a:rPr lang="en-ZA" dirty="0"/>
              <a:t> </a:t>
            </a:r>
            <a:r>
              <a:rPr lang="en-ZA" dirty="0" err="1"/>
              <a:t>sa</a:t>
            </a:r>
            <a:r>
              <a:rPr lang="en-ZA" dirty="0"/>
              <a:t> </a:t>
            </a:r>
            <a:r>
              <a:rPr lang="en-ZA" dirty="0" err="1"/>
              <a:t>lifensetere</a:t>
            </a:r>
            <a:r>
              <a:rPr lang="en-ZA" dirty="0"/>
              <a:t> </a:t>
            </a:r>
            <a:r>
              <a:rPr lang="en-ZA" dirty="0" err="1"/>
              <a:t>tsohle</a:t>
            </a:r>
            <a:r>
              <a:rPr lang="en-ZA" dirty="0"/>
              <a:t> </a:t>
            </a:r>
            <a:r>
              <a:rPr lang="en-ZA" dirty="0" err="1"/>
              <a:t>tse</a:t>
            </a:r>
            <a:r>
              <a:rPr lang="en-ZA" dirty="0"/>
              <a:t> </a:t>
            </a:r>
            <a:r>
              <a:rPr lang="en-ZA" dirty="0" err="1"/>
              <a:t>robehileng</a:t>
            </a:r>
            <a:r>
              <a:rPr lang="en-ZA" dirty="0"/>
              <a:t> </a:t>
            </a:r>
            <a:r>
              <a:rPr lang="en-ZA" dirty="0" err="1"/>
              <a:t>Khutlisa</a:t>
            </a:r>
            <a:r>
              <a:rPr lang="en-ZA" dirty="0"/>
              <a:t> </a:t>
            </a:r>
            <a:r>
              <a:rPr lang="en-ZA" dirty="0" err="1"/>
              <a:t>likamore</a:t>
            </a:r>
            <a:r>
              <a:rPr lang="en-ZA" dirty="0"/>
              <a:t> </a:t>
            </a:r>
            <a:r>
              <a:rPr lang="en-ZA" dirty="0" err="1"/>
              <a:t>tsohle</a:t>
            </a:r>
            <a:r>
              <a:rPr lang="en-ZA" dirty="0"/>
              <a:t> </a:t>
            </a:r>
            <a:r>
              <a:rPr lang="en-ZA" dirty="0" err="1"/>
              <a:t>tsa</a:t>
            </a:r>
            <a:r>
              <a:rPr lang="en-ZA" dirty="0"/>
              <a:t> </a:t>
            </a:r>
            <a:r>
              <a:rPr lang="en-ZA" dirty="0" err="1"/>
              <a:t>tlelase</a:t>
            </a:r>
            <a:r>
              <a:rPr lang="en-ZA" dirty="0"/>
              <a:t> </a:t>
            </a:r>
            <a:r>
              <a:rPr lang="en-ZA" dirty="0" err="1"/>
              <a:t>Tlosa</a:t>
            </a:r>
            <a:r>
              <a:rPr lang="en-ZA" dirty="0"/>
              <a:t> </a:t>
            </a:r>
            <a:r>
              <a:rPr lang="en-ZA" dirty="0" err="1"/>
              <a:t>lisebelisoa</a:t>
            </a:r>
            <a:r>
              <a:rPr lang="en-ZA" dirty="0"/>
              <a:t> </a:t>
            </a:r>
            <a:r>
              <a:rPr lang="en-ZA" dirty="0" err="1"/>
              <a:t>tse</a:t>
            </a:r>
            <a:r>
              <a:rPr lang="en-ZA" dirty="0"/>
              <a:t> </a:t>
            </a:r>
            <a:r>
              <a:rPr lang="en-ZA" dirty="0" err="1"/>
              <a:t>robehileng</a:t>
            </a:r>
            <a:r>
              <a:rPr lang="en-ZA" dirty="0"/>
              <a:t> </a:t>
            </a:r>
            <a:r>
              <a:rPr lang="en-ZA" dirty="0" err="1"/>
              <a:t>Lisebelisoa</a:t>
            </a:r>
            <a:r>
              <a:rPr lang="en-ZA" dirty="0"/>
              <a:t> </a:t>
            </a:r>
            <a:r>
              <a:rPr lang="en-ZA" dirty="0" err="1"/>
              <a:t>tsa</a:t>
            </a:r>
            <a:r>
              <a:rPr lang="en-ZA" dirty="0"/>
              <a:t> </a:t>
            </a:r>
            <a:r>
              <a:rPr lang="en-ZA" dirty="0" err="1"/>
              <a:t>ho</a:t>
            </a:r>
            <a:r>
              <a:rPr lang="en-ZA" dirty="0"/>
              <a:t> </a:t>
            </a:r>
            <a:r>
              <a:rPr lang="en-ZA" dirty="0" err="1"/>
              <a:t>fana</a:t>
            </a:r>
            <a:r>
              <a:rPr lang="en-ZA" dirty="0"/>
              <a:t> </a:t>
            </a:r>
            <a:r>
              <a:rPr lang="en-ZA" dirty="0" err="1"/>
              <a:t>Ho</a:t>
            </a:r>
            <a:r>
              <a:rPr lang="en-ZA" dirty="0"/>
              <a:t> </a:t>
            </a:r>
            <a:r>
              <a:rPr lang="en-ZA" dirty="0" err="1"/>
              <a:t>hahoa</a:t>
            </a:r>
            <a:r>
              <a:rPr lang="en-ZA" dirty="0"/>
              <a:t> </a:t>
            </a:r>
            <a:r>
              <a:rPr lang="en-ZA" dirty="0" err="1"/>
              <a:t>hore</a:t>
            </a:r>
            <a:r>
              <a:rPr lang="en-ZA" dirty="0"/>
              <a:t> </a:t>
            </a:r>
            <a:r>
              <a:rPr lang="en-ZA" dirty="0" err="1"/>
              <a:t>ho</a:t>
            </a:r>
            <a:r>
              <a:rPr lang="en-ZA" dirty="0"/>
              <a:t> be le </a:t>
            </a:r>
            <a:r>
              <a:rPr lang="en-ZA" dirty="0" err="1"/>
              <a:t>tšenyo</a:t>
            </a:r>
            <a:r>
              <a:rPr lang="en-ZA" dirty="0"/>
              <a:t> e </a:t>
            </a:r>
            <a:r>
              <a:rPr lang="en-ZA" dirty="0" err="1"/>
              <a:t>eketsehileng</a:t>
            </a:r>
            <a:r>
              <a:rPr lang="en-ZA" dirty="0"/>
              <a:t> </a:t>
            </a:r>
            <a:r>
              <a:rPr lang="en-ZA" dirty="0" err="1"/>
              <a:t>ea</a:t>
            </a:r>
            <a:r>
              <a:rPr lang="en-ZA" dirty="0"/>
              <a:t> </a:t>
            </a:r>
            <a:r>
              <a:rPr lang="en-ZA" dirty="0" err="1"/>
              <a:t>metsi</a:t>
            </a:r>
            <a:r>
              <a:rPr lang="en-ZA" dirty="0"/>
              <a:t> </a:t>
            </a:r>
            <a:r>
              <a:rPr lang="en-ZA" dirty="0" err="1"/>
              <a:t>mehahong</a:t>
            </a:r>
            <a:r>
              <a:rPr lang="en-ZA" dirty="0"/>
              <a:t> </a:t>
            </a:r>
            <a:r>
              <a:rPr lang="en-ZA" dirty="0" err="1"/>
              <a:t>Fana</a:t>
            </a:r>
            <a:r>
              <a:rPr lang="en-ZA" dirty="0"/>
              <a:t> </a:t>
            </a:r>
            <a:r>
              <a:rPr lang="en-ZA" dirty="0" err="1"/>
              <a:t>ka</a:t>
            </a:r>
            <a:r>
              <a:rPr lang="en-ZA" dirty="0"/>
              <a:t> </a:t>
            </a:r>
            <a:r>
              <a:rPr lang="en-ZA" dirty="0" err="1"/>
              <a:t>sebaka</a:t>
            </a:r>
            <a:r>
              <a:rPr lang="en-ZA" dirty="0"/>
              <a:t> </a:t>
            </a:r>
            <a:r>
              <a:rPr lang="en-ZA" dirty="0" err="1"/>
              <a:t>sa</a:t>
            </a:r>
            <a:r>
              <a:rPr lang="en-ZA" dirty="0"/>
              <a:t> </a:t>
            </a:r>
            <a:r>
              <a:rPr lang="en-ZA" dirty="0" err="1"/>
              <a:t>ho</a:t>
            </a:r>
            <a:r>
              <a:rPr lang="en-ZA" dirty="0"/>
              <a:t> </a:t>
            </a:r>
            <a:r>
              <a:rPr lang="en-ZA" dirty="0" err="1"/>
              <a:t>ikoetlisa</a:t>
            </a:r>
            <a:r>
              <a:rPr lang="en-ZA" dirty="0"/>
              <a:t> se </a:t>
            </a:r>
            <a:r>
              <a:rPr lang="en-ZA" dirty="0" err="1"/>
              <a:t>seng</a:t>
            </a:r>
            <a:r>
              <a:rPr lang="en-ZA" dirty="0"/>
              <a:t> </a:t>
            </a:r>
            <a:r>
              <a:rPr lang="en-ZA" dirty="0" err="1"/>
              <a:t>sa</a:t>
            </a:r>
            <a:r>
              <a:rPr lang="en-ZA" dirty="0"/>
              <a:t> </a:t>
            </a:r>
            <a:r>
              <a:rPr lang="en-ZA" dirty="0" err="1"/>
              <a:t>meru</a:t>
            </a:r>
            <a:r>
              <a:rPr lang="en-ZA" dirty="0"/>
              <a:t> </a:t>
            </a:r>
            <a:r>
              <a:rPr lang="en-ZA" dirty="0" err="1"/>
              <a:t>Fana</a:t>
            </a:r>
            <a:r>
              <a:rPr lang="en-ZA" dirty="0"/>
              <a:t> </a:t>
            </a:r>
            <a:r>
              <a:rPr lang="en-ZA" dirty="0" err="1"/>
              <a:t>ka</a:t>
            </a:r>
            <a:r>
              <a:rPr lang="en-ZA" dirty="0"/>
              <a:t> </a:t>
            </a:r>
            <a:r>
              <a:rPr lang="en-ZA" dirty="0" err="1"/>
              <a:t>ntlo</a:t>
            </a:r>
            <a:r>
              <a:rPr lang="en-ZA" dirty="0"/>
              <a:t> </a:t>
            </a:r>
            <a:r>
              <a:rPr lang="en-ZA" dirty="0" err="1"/>
              <a:t>ea</a:t>
            </a:r>
            <a:r>
              <a:rPr lang="en-ZA" dirty="0"/>
              <a:t> </a:t>
            </a:r>
            <a:r>
              <a:rPr lang="en-ZA" dirty="0" err="1"/>
              <a:t>matlo</a:t>
            </a:r>
            <a:r>
              <a:rPr lang="en-ZA" dirty="0"/>
              <a:t> </a:t>
            </a:r>
            <a:r>
              <a:rPr lang="en-ZA" dirty="0" err="1"/>
              <a:t>ea</a:t>
            </a:r>
            <a:r>
              <a:rPr lang="en-ZA" dirty="0"/>
              <a:t> </a:t>
            </a:r>
            <a:r>
              <a:rPr lang="en-ZA" dirty="0" err="1"/>
              <a:t>limela</a:t>
            </a:r>
            <a:r>
              <a:rPr lang="en-ZA" dirty="0"/>
              <a:t> </a:t>
            </a:r>
            <a:r>
              <a:rPr lang="en-ZA" dirty="0" err="1"/>
              <a:t>tsa</a:t>
            </a:r>
            <a:r>
              <a:rPr lang="en-ZA" dirty="0"/>
              <a:t> </a:t>
            </a:r>
            <a:r>
              <a:rPr lang="en-ZA" dirty="0" err="1"/>
              <a:t>meroho</a:t>
            </a:r>
            <a:r>
              <a:rPr lang="en-ZA" dirty="0"/>
              <a:t> </a:t>
            </a:r>
            <a:r>
              <a:rPr lang="en-ZA" dirty="0" err="1"/>
              <a:t>tse</a:t>
            </a:r>
            <a:r>
              <a:rPr lang="en-ZA" dirty="0"/>
              <a:t> 6m x 3m </a:t>
            </a:r>
            <a:r>
              <a:rPr lang="en-ZA" dirty="0" err="1"/>
              <a:t>bakeng</a:t>
            </a:r>
            <a:r>
              <a:rPr lang="en-ZA" dirty="0"/>
              <a:t> </a:t>
            </a:r>
            <a:r>
              <a:rPr lang="en-ZA" dirty="0" err="1"/>
              <a:t>sa</a:t>
            </a:r>
            <a:r>
              <a:rPr lang="en-ZA" dirty="0"/>
              <a:t> </a:t>
            </a:r>
            <a:r>
              <a:rPr lang="en-ZA" dirty="0" err="1"/>
              <a:t>tlhahiso</a:t>
            </a:r>
            <a:r>
              <a:rPr lang="en-ZA" dirty="0"/>
              <a:t> </a:t>
            </a:r>
            <a:r>
              <a:rPr lang="en-ZA" dirty="0" err="1"/>
              <a:t>ea</a:t>
            </a:r>
            <a:r>
              <a:rPr lang="en-ZA" dirty="0"/>
              <a:t> </a:t>
            </a:r>
            <a:r>
              <a:rPr lang="en-ZA" dirty="0" err="1"/>
              <a:t>meroho</a:t>
            </a:r>
            <a:r>
              <a:rPr lang="en-ZA" dirty="0"/>
              <a:t>. </a:t>
            </a:r>
            <a:r>
              <a:rPr lang="en-ZA" dirty="0" err="1"/>
              <a:t>Melemo</a:t>
            </a:r>
            <a:r>
              <a:rPr lang="en-ZA" dirty="0"/>
              <a:t> </a:t>
            </a:r>
            <a:r>
              <a:rPr lang="en-ZA" dirty="0" err="1"/>
              <a:t>ea</a:t>
            </a:r>
            <a:r>
              <a:rPr lang="en-ZA" dirty="0"/>
              <a:t> </a:t>
            </a:r>
            <a:r>
              <a:rPr lang="en-ZA" dirty="0" err="1"/>
              <a:t>morero</a:t>
            </a:r>
            <a:r>
              <a:rPr lang="en-ZA" dirty="0"/>
              <a:t> </a:t>
            </a:r>
            <a:r>
              <a:rPr lang="en-ZA" dirty="0" err="1"/>
              <a:t>oa</a:t>
            </a:r>
            <a:r>
              <a:rPr lang="en-ZA" dirty="0"/>
              <a:t> </a:t>
            </a:r>
            <a:r>
              <a:rPr lang="en-ZA" dirty="0" err="1"/>
              <a:t>bana</a:t>
            </a:r>
            <a:r>
              <a:rPr lang="en-ZA" dirty="0"/>
              <a:t> </a:t>
            </a:r>
            <a:r>
              <a:rPr lang="en-ZA" dirty="0" err="1"/>
              <a:t>ba</a:t>
            </a:r>
            <a:r>
              <a:rPr lang="en-ZA" dirty="0"/>
              <a:t> 97 </a:t>
            </a:r>
            <a:r>
              <a:rPr lang="en-ZA" dirty="0" err="1"/>
              <a:t>ba</a:t>
            </a:r>
            <a:r>
              <a:rPr lang="en-ZA" dirty="0"/>
              <a:t> </a:t>
            </a:r>
            <a:r>
              <a:rPr lang="en-ZA" dirty="0" err="1"/>
              <a:t>pele</a:t>
            </a:r>
            <a:r>
              <a:rPr lang="en-ZA" dirty="0"/>
              <a:t> </a:t>
            </a:r>
            <a:r>
              <a:rPr lang="en-ZA" dirty="0" err="1"/>
              <a:t>ho</a:t>
            </a:r>
            <a:r>
              <a:rPr lang="en-ZA" dirty="0"/>
              <a:t> </a:t>
            </a:r>
            <a:r>
              <a:rPr lang="en-ZA" dirty="0" err="1"/>
              <a:t>sekolo</a:t>
            </a:r>
            <a:r>
              <a:rPr lang="en-ZA" dirty="0"/>
              <a:t> </a:t>
            </a:r>
            <a:r>
              <a:rPr lang="en-ZA" dirty="0" err="1"/>
              <a:t>pakeng</a:t>
            </a:r>
            <a:r>
              <a:rPr lang="en-ZA" dirty="0"/>
              <a:t> </a:t>
            </a:r>
            <a:r>
              <a:rPr lang="en-ZA" dirty="0" err="1"/>
              <a:t>tsa</a:t>
            </a:r>
            <a:r>
              <a:rPr lang="en-ZA" dirty="0"/>
              <a:t> </a:t>
            </a:r>
            <a:r>
              <a:rPr lang="en-ZA" dirty="0" err="1"/>
              <a:t>lilemo</a:t>
            </a:r>
            <a:r>
              <a:rPr lang="en-ZA" dirty="0"/>
              <a:t> </a:t>
            </a:r>
            <a:r>
              <a:rPr lang="en-ZA" dirty="0" err="1"/>
              <a:t>tse</a:t>
            </a:r>
            <a:r>
              <a:rPr lang="en-ZA" dirty="0"/>
              <a:t> 3months le </a:t>
            </a:r>
            <a:r>
              <a:rPr lang="en-ZA" dirty="0" err="1"/>
              <a:t>lilemo</a:t>
            </a:r>
            <a:r>
              <a:rPr lang="en-ZA" dirty="0"/>
              <a:t> </a:t>
            </a:r>
            <a:r>
              <a:rPr lang="en-ZA" dirty="0" err="1"/>
              <a:t>tse</a:t>
            </a:r>
            <a:r>
              <a:rPr lang="en-ZA" dirty="0"/>
              <a:t> 5 le </a:t>
            </a:r>
            <a:r>
              <a:rPr lang="en-ZA" dirty="0" err="1"/>
              <a:t>ba</a:t>
            </a:r>
            <a:r>
              <a:rPr lang="en-ZA" dirty="0"/>
              <a:t> 8 </a:t>
            </a:r>
            <a:r>
              <a:rPr lang="en-ZA" dirty="0" err="1"/>
              <a:t>ba</a:t>
            </a:r>
            <a:r>
              <a:rPr lang="en-ZA" dirty="0"/>
              <a:t> </a:t>
            </a:r>
            <a:r>
              <a:rPr lang="en-ZA" dirty="0" err="1"/>
              <a:t>tsotellang</a:t>
            </a:r>
            <a:r>
              <a:rPr lang="en-ZA" dirty="0"/>
              <a:t>.</a:t>
            </a:r>
          </a:p>
        </p:txBody>
      </p:sp>
    </p:spTree>
    <p:extLst>
      <p:ext uri="{BB962C8B-B14F-4D97-AF65-F5344CB8AC3E}">
        <p14:creationId xmlns:p14="http://schemas.microsoft.com/office/powerpoint/2010/main" val="3899369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ZA" b="1" dirty="0" smtClean="0"/>
              <a:t>BEFORE</a:t>
            </a:r>
          </a:p>
          <a:p>
            <a:endParaRPr lang="en-ZA" dirty="0"/>
          </a:p>
        </p:txBody>
      </p:sp>
      <p:sp>
        <p:nvSpPr>
          <p:cNvPr id="3" name="Title 2"/>
          <p:cNvSpPr>
            <a:spLocks noGrp="1"/>
          </p:cNvSpPr>
          <p:nvPr>
            <p:ph type="title"/>
          </p:nvPr>
        </p:nvSpPr>
        <p:spPr/>
        <p:txBody>
          <a:bodyPr/>
          <a:lstStyle/>
          <a:p>
            <a:r>
              <a:rPr lang="en-ZA" sz="2400" b="1" i="1" dirty="0">
                <a:solidFill>
                  <a:prstClr val="black"/>
                </a:solidFill>
                <a:latin typeface="Calibri"/>
                <a:ea typeface="Calibri"/>
                <a:cs typeface="Times New Roman"/>
              </a:rPr>
              <a:t>Base water crèche improvement </a:t>
            </a:r>
            <a:endParaRPr lang="en-ZA" dirty="0"/>
          </a:p>
        </p:txBody>
      </p:sp>
      <p:sp>
        <p:nvSpPr>
          <p:cNvPr id="4" name="Content Placeholder 3"/>
          <p:cNvSpPr>
            <a:spLocks noGrp="1"/>
          </p:cNvSpPr>
          <p:nvPr>
            <p:ph sz="quarter" idx="14"/>
          </p:nvPr>
        </p:nvSpPr>
        <p:spPr/>
        <p:txBody>
          <a:bodyPr/>
          <a:lstStyle/>
          <a:p>
            <a:r>
              <a:rPr lang="en-ZA" b="1" dirty="0" smtClean="0"/>
              <a:t>BEFORE</a:t>
            </a:r>
          </a:p>
          <a:p>
            <a:endParaRPr lang="en-ZA"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1" y="2852936"/>
            <a:ext cx="352839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852937"/>
            <a:ext cx="2968625"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4278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ZA" dirty="0" smtClean="0"/>
              <a:t>AFTER</a:t>
            </a:r>
          </a:p>
          <a:p>
            <a:endParaRPr lang="en-ZA" dirty="0"/>
          </a:p>
        </p:txBody>
      </p:sp>
      <p:sp>
        <p:nvSpPr>
          <p:cNvPr id="3" name="Title 2"/>
          <p:cNvSpPr>
            <a:spLocks noGrp="1"/>
          </p:cNvSpPr>
          <p:nvPr>
            <p:ph type="title"/>
          </p:nvPr>
        </p:nvSpPr>
        <p:spPr/>
        <p:txBody>
          <a:bodyPr/>
          <a:lstStyle/>
          <a:p>
            <a:r>
              <a:rPr lang="en-ZA" sz="2400" b="1" i="1" dirty="0">
                <a:solidFill>
                  <a:prstClr val="black"/>
                </a:solidFill>
                <a:latin typeface="Calibri"/>
                <a:ea typeface="Calibri"/>
                <a:cs typeface="Times New Roman"/>
              </a:rPr>
              <a:t>Base water crèche improvement </a:t>
            </a:r>
            <a:endParaRPr lang="en-ZA" dirty="0"/>
          </a:p>
        </p:txBody>
      </p:sp>
      <p:sp>
        <p:nvSpPr>
          <p:cNvPr id="4" name="Content Placeholder 3"/>
          <p:cNvSpPr>
            <a:spLocks noGrp="1"/>
          </p:cNvSpPr>
          <p:nvPr>
            <p:ph sz="quarter" idx="14"/>
          </p:nvPr>
        </p:nvSpPr>
        <p:spPr/>
        <p:txBody>
          <a:bodyPr/>
          <a:lstStyle/>
          <a:p>
            <a:r>
              <a:rPr lang="en-ZA" dirty="0" smtClean="0"/>
              <a:t>AFTER</a:t>
            </a:r>
          </a:p>
          <a:p>
            <a:endParaRPr lang="en-Z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924944"/>
            <a:ext cx="2520280" cy="2664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563" y="2924944"/>
            <a:ext cx="2865437" cy="25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06688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61</TotalTime>
  <Words>1996</Words>
  <Application>Microsoft Office PowerPoint</Application>
  <PresentationFormat>On-screen Show (4:3)</PresentationFormat>
  <Paragraphs>249</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Couture</vt:lpstr>
      <vt:lpstr>2017</vt:lpstr>
      <vt:lpstr>FOOD RELIEF PROJECT</vt:lpstr>
      <vt:lpstr>FOOD RELIEF PROJECT</vt:lpstr>
      <vt:lpstr>Food relief project</vt:lpstr>
      <vt:lpstr>Food relief project</vt:lpstr>
      <vt:lpstr>Base water crèche improvement </vt:lpstr>
      <vt:lpstr>Base water crèche improvement </vt:lpstr>
      <vt:lpstr>Base water crèche improvement </vt:lpstr>
      <vt:lpstr>Base water crèche improvement </vt:lpstr>
      <vt:lpstr>KRUGER NATIONAL PARK – SOCCER KIT DONATION</vt:lpstr>
      <vt:lpstr>KRUGER NATIONAL PARK – SOCCER KIT DONATION</vt:lpstr>
      <vt:lpstr>KRUGER NATIONAL PARK – SOCCER KIT DONATION</vt:lpstr>
      <vt:lpstr>KRUGER NATIONAL PARK – SOCCER KIT DONATION</vt:lpstr>
      <vt:lpstr> Guwela crèche improvement – Dzumeri area</vt:lpstr>
      <vt:lpstr>Guwela crèche improvement – Dzumeri area</vt:lpstr>
      <vt:lpstr>Guwela crèche improvement – Dzumeri area</vt:lpstr>
      <vt:lpstr>Guwela crèche improvement – Dzumeri area</vt:lpstr>
      <vt:lpstr>Guwela crèche improvement – Dzumeri area</vt:lpstr>
      <vt:lpstr>MIRMA DEVELOPMENT – VEGETABLE NURSERY </vt:lpstr>
      <vt:lpstr>MIRMA DEVELOPMENT – VEGETABLE NURSERY </vt:lpstr>
      <vt:lpstr>MIRMA DEVELOPMENT – VEGETABLE NURSERY </vt:lpstr>
      <vt:lpstr>Marula trees donations </vt:lpstr>
      <vt:lpstr>Marula trees donations </vt:lpstr>
      <vt:lpstr>Marula trees donations </vt:lpstr>
      <vt:lpstr> 2017 Financial and community impact report</vt:lpstr>
      <vt:lpstr>2017 Financial and community impact report</vt:lpstr>
      <vt:lpstr>2018 – Mirma development</vt:lpstr>
      <vt:lpstr>2018 – Mirma development</vt:lpstr>
      <vt:lpstr>2018 – Mirma development</vt:lpstr>
      <vt:lpstr>Thank  you  Kea leboha</vt:lpstr>
    </vt:vector>
  </TitlesOfParts>
  <Company>Distell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dc:title>
  <dc:creator>McKnight, Dudley</dc:creator>
  <cp:lastModifiedBy>McKnight, Dudley</cp:lastModifiedBy>
  <cp:revision>18</cp:revision>
  <dcterms:created xsi:type="dcterms:W3CDTF">2017-11-13T10:00:13Z</dcterms:created>
  <dcterms:modified xsi:type="dcterms:W3CDTF">2017-11-16T11:59:43Z</dcterms:modified>
</cp:coreProperties>
</file>